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1"/>
  </p:notesMasterIdLst>
  <p:handoutMasterIdLst>
    <p:handoutMasterId r:id="rId22"/>
  </p:handoutMasterIdLst>
  <p:sldIdLst>
    <p:sldId id="256" r:id="rId2"/>
    <p:sldId id="279" r:id="rId3"/>
    <p:sldId id="285" r:id="rId4"/>
    <p:sldId id="290" r:id="rId5"/>
    <p:sldId id="286" r:id="rId6"/>
    <p:sldId id="287" r:id="rId7"/>
    <p:sldId id="288" r:id="rId8"/>
    <p:sldId id="268" r:id="rId9"/>
    <p:sldId id="280" r:id="rId10"/>
    <p:sldId id="259" r:id="rId11"/>
    <p:sldId id="284" r:id="rId12"/>
    <p:sldId id="274" r:id="rId13"/>
    <p:sldId id="281" r:id="rId14"/>
    <p:sldId id="282" r:id="rId15"/>
    <p:sldId id="261" r:id="rId16"/>
    <p:sldId id="270" r:id="rId17"/>
    <p:sldId id="289" r:id="rId18"/>
    <p:sldId id="271" r:id="rId19"/>
    <p:sldId id="273"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918" autoAdjust="0"/>
  </p:normalViewPr>
  <p:slideViewPr>
    <p:cSldViewPr snapToGrid="0">
      <p:cViewPr varScale="1">
        <p:scale>
          <a:sx n="85" d="100"/>
          <a:sy n="85" d="100"/>
        </p:scale>
        <p:origin x="-1308" y="-96"/>
      </p:cViewPr>
      <p:guideLst>
        <p:guide orient="horz" pos="2160"/>
        <p:guide pos="3840"/>
      </p:guideLst>
    </p:cSldViewPr>
  </p:slideViewPr>
  <p:notesTextViewPr>
    <p:cViewPr>
      <p:scale>
        <a:sx n="1" d="1"/>
        <a:sy n="1" d="1"/>
      </p:scale>
      <p:origin x="0" y="0"/>
    </p:cViewPr>
  </p:notesTextViewPr>
  <p:notesViewPr>
    <p:cSldViewPr snapToGrid="0">
      <p:cViewPr varScale="1">
        <p:scale>
          <a:sx n="82" d="100"/>
          <a:sy n="82" d="100"/>
        </p:scale>
        <p:origin x="204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C09AFD-D05F-4187-B7C6-3A0B4EA86861}"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US"/>
        </a:p>
      </dgm:t>
    </dgm:pt>
    <dgm:pt modelId="{3BFF7860-3B08-4124-B708-EB6D7EDE32A2}">
      <dgm:prSet phldrT="[Text]"/>
      <dgm:spPr/>
      <dgm:t>
        <a:bodyPr/>
        <a:lstStyle/>
        <a:p>
          <a:r>
            <a:rPr lang="en-US" dirty="0" smtClean="0">
              <a:effectLst>
                <a:outerShdw blurRad="38100" dist="38100" dir="2700000" algn="tl">
                  <a:srgbClr val="000000">
                    <a:alpha val="43137"/>
                  </a:srgbClr>
                </a:outerShdw>
              </a:effectLst>
            </a:rPr>
            <a:t>Teaching, Advising, Instruction</a:t>
          </a:r>
          <a:endParaRPr lang="en-US" dirty="0">
            <a:effectLst>
              <a:outerShdw blurRad="38100" dist="38100" dir="2700000" algn="tl">
                <a:srgbClr val="000000">
                  <a:alpha val="43137"/>
                </a:srgbClr>
              </a:outerShdw>
            </a:effectLst>
          </a:endParaRPr>
        </a:p>
      </dgm:t>
    </dgm:pt>
    <dgm:pt modelId="{E7D5DF6A-1F1D-4828-AB4D-1B3D26619A51}" type="parTrans" cxnId="{99167AD2-7E44-4667-99A3-679F4A431CB5}">
      <dgm:prSet/>
      <dgm:spPr/>
      <dgm:t>
        <a:bodyPr/>
        <a:lstStyle/>
        <a:p>
          <a:endParaRPr lang="en-US"/>
        </a:p>
      </dgm:t>
    </dgm:pt>
    <dgm:pt modelId="{6C44E9A3-C170-4631-A68A-975FC30FB6D4}" type="sibTrans" cxnId="{99167AD2-7E44-4667-99A3-679F4A431CB5}">
      <dgm:prSet/>
      <dgm:spPr/>
      <dgm:t>
        <a:bodyPr/>
        <a:lstStyle/>
        <a:p>
          <a:endParaRPr lang="en-US"/>
        </a:p>
      </dgm:t>
    </dgm:pt>
    <dgm:pt modelId="{EB87F2F9-62D2-4F3A-BBBC-EB53F3E208DE}">
      <dgm:prSet phldrT="[Text]"/>
      <dgm:spPr/>
      <dgm:t>
        <a:bodyPr/>
        <a:lstStyle/>
        <a:p>
          <a:r>
            <a:rPr lang="en-US" dirty="0" smtClean="0">
              <a:effectLst>
                <a:outerShdw blurRad="38100" dist="38100" dir="2700000" algn="tl">
                  <a:srgbClr val="000000">
                    <a:alpha val="43137"/>
                  </a:srgbClr>
                </a:outerShdw>
              </a:effectLst>
            </a:rPr>
            <a:t>Creative Activity/Research</a:t>
          </a:r>
          <a:endParaRPr lang="en-US" dirty="0">
            <a:effectLst>
              <a:outerShdw blurRad="38100" dist="38100" dir="2700000" algn="tl">
                <a:srgbClr val="000000">
                  <a:alpha val="43137"/>
                </a:srgbClr>
              </a:outerShdw>
            </a:effectLst>
          </a:endParaRPr>
        </a:p>
      </dgm:t>
    </dgm:pt>
    <dgm:pt modelId="{B9540B45-781C-416A-BFDD-8E36CA6AD941}" type="parTrans" cxnId="{B9FFC88B-080A-442F-889A-3FF9E70DC0FA}">
      <dgm:prSet/>
      <dgm:spPr/>
      <dgm:t>
        <a:bodyPr/>
        <a:lstStyle/>
        <a:p>
          <a:endParaRPr lang="en-US"/>
        </a:p>
      </dgm:t>
    </dgm:pt>
    <dgm:pt modelId="{D5E950E6-6E0C-47E7-84FA-8217E2E8C9EE}" type="sibTrans" cxnId="{B9FFC88B-080A-442F-889A-3FF9E70DC0FA}">
      <dgm:prSet/>
      <dgm:spPr/>
      <dgm:t>
        <a:bodyPr/>
        <a:lstStyle/>
        <a:p>
          <a:endParaRPr lang="en-US"/>
        </a:p>
      </dgm:t>
    </dgm:pt>
    <dgm:pt modelId="{B76FDE08-2530-41B4-A8C7-2B7B105CF1D4}">
      <dgm:prSet phldrT="[Text]"/>
      <dgm:spPr/>
      <dgm:t>
        <a:bodyPr/>
        <a:lstStyle/>
        <a:p>
          <a:r>
            <a:rPr lang="en-US" dirty="0" smtClean="0">
              <a:effectLst>
                <a:outerShdw blurRad="38100" dist="38100" dir="2700000" algn="tl">
                  <a:srgbClr val="000000">
                    <a:alpha val="43137"/>
                  </a:srgbClr>
                </a:outerShdw>
              </a:effectLst>
            </a:rPr>
            <a:t>Professional, University, Public Service</a:t>
          </a:r>
          <a:endParaRPr lang="en-US" dirty="0">
            <a:effectLst>
              <a:outerShdw blurRad="38100" dist="38100" dir="2700000" algn="tl">
                <a:srgbClr val="000000">
                  <a:alpha val="43137"/>
                </a:srgbClr>
              </a:outerShdw>
            </a:effectLst>
          </a:endParaRPr>
        </a:p>
      </dgm:t>
    </dgm:pt>
    <dgm:pt modelId="{C669FB51-B996-4937-B115-978627080CC8}" type="parTrans" cxnId="{64C94DD7-5454-4DD9-ADA4-3C5B418F9537}">
      <dgm:prSet/>
      <dgm:spPr/>
      <dgm:t>
        <a:bodyPr/>
        <a:lstStyle/>
        <a:p>
          <a:endParaRPr lang="en-US"/>
        </a:p>
      </dgm:t>
    </dgm:pt>
    <dgm:pt modelId="{3604823D-766A-453A-B39F-77302AFAB17A}" type="sibTrans" cxnId="{64C94DD7-5454-4DD9-ADA4-3C5B418F9537}">
      <dgm:prSet/>
      <dgm:spPr/>
      <dgm:t>
        <a:bodyPr/>
        <a:lstStyle/>
        <a:p>
          <a:endParaRPr lang="en-US"/>
        </a:p>
      </dgm:t>
    </dgm:pt>
    <dgm:pt modelId="{EDDC5648-3DF3-4E43-8FFD-E868A9F28C4D}" type="pres">
      <dgm:prSet presAssocID="{6AC09AFD-D05F-4187-B7C6-3A0B4EA86861}" presName="Name0" presStyleCnt="0">
        <dgm:presLayoutVars>
          <dgm:chMax val="7"/>
          <dgm:chPref val="7"/>
          <dgm:dir/>
        </dgm:presLayoutVars>
      </dgm:prSet>
      <dgm:spPr/>
      <dgm:t>
        <a:bodyPr/>
        <a:lstStyle/>
        <a:p>
          <a:endParaRPr lang="en-US"/>
        </a:p>
      </dgm:t>
    </dgm:pt>
    <dgm:pt modelId="{4DBD1802-4AD0-48F7-8271-8652208255B5}" type="pres">
      <dgm:prSet presAssocID="{6AC09AFD-D05F-4187-B7C6-3A0B4EA86861}" presName="Name1" presStyleCnt="0"/>
      <dgm:spPr/>
    </dgm:pt>
    <dgm:pt modelId="{F4725EE9-6181-407A-AA7D-461B06A68305}" type="pres">
      <dgm:prSet presAssocID="{6AC09AFD-D05F-4187-B7C6-3A0B4EA86861}" presName="cycle" presStyleCnt="0"/>
      <dgm:spPr/>
    </dgm:pt>
    <dgm:pt modelId="{A388AA2E-289C-43EA-9765-EFEDDAD7943F}" type="pres">
      <dgm:prSet presAssocID="{6AC09AFD-D05F-4187-B7C6-3A0B4EA86861}" presName="srcNode" presStyleLbl="node1" presStyleIdx="0" presStyleCnt="3"/>
      <dgm:spPr/>
    </dgm:pt>
    <dgm:pt modelId="{78D232A6-1A8B-4990-B5CC-DA4AAB8D3D28}" type="pres">
      <dgm:prSet presAssocID="{6AC09AFD-D05F-4187-B7C6-3A0B4EA86861}" presName="conn" presStyleLbl="parChTrans1D2" presStyleIdx="0" presStyleCnt="1"/>
      <dgm:spPr/>
      <dgm:t>
        <a:bodyPr/>
        <a:lstStyle/>
        <a:p>
          <a:endParaRPr lang="en-US"/>
        </a:p>
      </dgm:t>
    </dgm:pt>
    <dgm:pt modelId="{1AD0BC6D-1B7A-4FF8-A22C-63907C8F9DF0}" type="pres">
      <dgm:prSet presAssocID="{6AC09AFD-D05F-4187-B7C6-3A0B4EA86861}" presName="extraNode" presStyleLbl="node1" presStyleIdx="0" presStyleCnt="3"/>
      <dgm:spPr/>
    </dgm:pt>
    <dgm:pt modelId="{E07B7F40-1068-449C-8788-EDF391A7AE80}" type="pres">
      <dgm:prSet presAssocID="{6AC09AFD-D05F-4187-B7C6-3A0B4EA86861}" presName="dstNode" presStyleLbl="node1" presStyleIdx="0" presStyleCnt="3"/>
      <dgm:spPr/>
    </dgm:pt>
    <dgm:pt modelId="{0E4E055B-2E84-497B-9D42-E9539A629A02}" type="pres">
      <dgm:prSet presAssocID="{3BFF7860-3B08-4124-B708-EB6D7EDE32A2}" presName="text_1" presStyleLbl="node1" presStyleIdx="0" presStyleCnt="3">
        <dgm:presLayoutVars>
          <dgm:bulletEnabled val="1"/>
        </dgm:presLayoutVars>
      </dgm:prSet>
      <dgm:spPr/>
      <dgm:t>
        <a:bodyPr/>
        <a:lstStyle/>
        <a:p>
          <a:endParaRPr lang="en-US"/>
        </a:p>
      </dgm:t>
    </dgm:pt>
    <dgm:pt modelId="{110E74A0-37B7-4544-85BA-494E0A0DDBB1}" type="pres">
      <dgm:prSet presAssocID="{3BFF7860-3B08-4124-B708-EB6D7EDE32A2}" presName="accent_1" presStyleCnt="0"/>
      <dgm:spPr/>
    </dgm:pt>
    <dgm:pt modelId="{7A51A78A-3046-41CA-9856-C7AC094357E1}" type="pres">
      <dgm:prSet presAssocID="{3BFF7860-3B08-4124-B708-EB6D7EDE32A2}" presName="accentRepeatNode" presStyleLbl="solidFgAcc1" presStyleIdx="0" presStyleCnt="3"/>
      <dgm:spPr/>
    </dgm:pt>
    <dgm:pt modelId="{6A7E3E8A-F464-4183-9CD0-FDB90108464B}" type="pres">
      <dgm:prSet presAssocID="{EB87F2F9-62D2-4F3A-BBBC-EB53F3E208DE}" presName="text_2" presStyleLbl="node1" presStyleIdx="1" presStyleCnt="3">
        <dgm:presLayoutVars>
          <dgm:bulletEnabled val="1"/>
        </dgm:presLayoutVars>
      </dgm:prSet>
      <dgm:spPr/>
      <dgm:t>
        <a:bodyPr/>
        <a:lstStyle/>
        <a:p>
          <a:endParaRPr lang="en-US"/>
        </a:p>
      </dgm:t>
    </dgm:pt>
    <dgm:pt modelId="{AC21032C-D31B-4395-9C9E-E4CC5BFECF01}" type="pres">
      <dgm:prSet presAssocID="{EB87F2F9-62D2-4F3A-BBBC-EB53F3E208DE}" presName="accent_2" presStyleCnt="0"/>
      <dgm:spPr/>
    </dgm:pt>
    <dgm:pt modelId="{77A29C33-EF25-4CE5-B999-7C476EFD9C80}" type="pres">
      <dgm:prSet presAssocID="{EB87F2F9-62D2-4F3A-BBBC-EB53F3E208DE}" presName="accentRepeatNode" presStyleLbl="solidFgAcc1" presStyleIdx="1" presStyleCnt="3"/>
      <dgm:spPr/>
    </dgm:pt>
    <dgm:pt modelId="{AFC08AFF-05C1-4EAB-B793-9FFDE10870C7}" type="pres">
      <dgm:prSet presAssocID="{B76FDE08-2530-41B4-A8C7-2B7B105CF1D4}" presName="text_3" presStyleLbl="node1" presStyleIdx="2" presStyleCnt="3">
        <dgm:presLayoutVars>
          <dgm:bulletEnabled val="1"/>
        </dgm:presLayoutVars>
      </dgm:prSet>
      <dgm:spPr/>
      <dgm:t>
        <a:bodyPr/>
        <a:lstStyle/>
        <a:p>
          <a:endParaRPr lang="en-US"/>
        </a:p>
      </dgm:t>
    </dgm:pt>
    <dgm:pt modelId="{6DCCC26C-5608-4672-9D36-A92680DA4026}" type="pres">
      <dgm:prSet presAssocID="{B76FDE08-2530-41B4-A8C7-2B7B105CF1D4}" presName="accent_3" presStyleCnt="0"/>
      <dgm:spPr/>
    </dgm:pt>
    <dgm:pt modelId="{6D4FECD6-214B-4215-AF14-A68DEFC787DE}" type="pres">
      <dgm:prSet presAssocID="{B76FDE08-2530-41B4-A8C7-2B7B105CF1D4}" presName="accentRepeatNode" presStyleLbl="solidFgAcc1" presStyleIdx="2" presStyleCnt="3"/>
      <dgm:spPr/>
    </dgm:pt>
  </dgm:ptLst>
  <dgm:cxnLst>
    <dgm:cxn modelId="{C240E373-1453-44A4-9FF2-1CE4D30BA020}" type="presOf" srcId="{6AC09AFD-D05F-4187-B7C6-3A0B4EA86861}" destId="{EDDC5648-3DF3-4E43-8FFD-E868A9F28C4D}" srcOrd="0" destOrd="0" presId="urn:microsoft.com/office/officeart/2008/layout/VerticalCurvedList"/>
    <dgm:cxn modelId="{E6B685AC-7C78-489A-A921-F553E8FF5E93}" type="presOf" srcId="{3BFF7860-3B08-4124-B708-EB6D7EDE32A2}" destId="{0E4E055B-2E84-497B-9D42-E9539A629A02}" srcOrd="0" destOrd="0" presId="urn:microsoft.com/office/officeart/2008/layout/VerticalCurvedList"/>
    <dgm:cxn modelId="{99895243-5FE3-446C-9C55-E4D424FB3FB3}" type="presOf" srcId="{EB87F2F9-62D2-4F3A-BBBC-EB53F3E208DE}" destId="{6A7E3E8A-F464-4183-9CD0-FDB90108464B}" srcOrd="0" destOrd="0" presId="urn:microsoft.com/office/officeart/2008/layout/VerticalCurvedList"/>
    <dgm:cxn modelId="{99167AD2-7E44-4667-99A3-679F4A431CB5}" srcId="{6AC09AFD-D05F-4187-B7C6-3A0B4EA86861}" destId="{3BFF7860-3B08-4124-B708-EB6D7EDE32A2}" srcOrd="0" destOrd="0" parTransId="{E7D5DF6A-1F1D-4828-AB4D-1B3D26619A51}" sibTransId="{6C44E9A3-C170-4631-A68A-975FC30FB6D4}"/>
    <dgm:cxn modelId="{75CBA6C1-06E4-4DC9-B0B5-D5BFA2788298}" type="presOf" srcId="{6C44E9A3-C170-4631-A68A-975FC30FB6D4}" destId="{78D232A6-1A8B-4990-B5CC-DA4AAB8D3D28}" srcOrd="0" destOrd="0" presId="urn:microsoft.com/office/officeart/2008/layout/VerticalCurvedList"/>
    <dgm:cxn modelId="{64C94DD7-5454-4DD9-ADA4-3C5B418F9537}" srcId="{6AC09AFD-D05F-4187-B7C6-3A0B4EA86861}" destId="{B76FDE08-2530-41B4-A8C7-2B7B105CF1D4}" srcOrd="2" destOrd="0" parTransId="{C669FB51-B996-4937-B115-978627080CC8}" sibTransId="{3604823D-766A-453A-B39F-77302AFAB17A}"/>
    <dgm:cxn modelId="{B9FFC88B-080A-442F-889A-3FF9E70DC0FA}" srcId="{6AC09AFD-D05F-4187-B7C6-3A0B4EA86861}" destId="{EB87F2F9-62D2-4F3A-BBBC-EB53F3E208DE}" srcOrd="1" destOrd="0" parTransId="{B9540B45-781C-416A-BFDD-8E36CA6AD941}" sibTransId="{D5E950E6-6E0C-47E7-84FA-8217E2E8C9EE}"/>
    <dgm:cxn modelId="{1B1E5C37-AD96-4869-BB75-23F439A04173}" type="presOf" srcId="{B76FDE08-2530-41B4-A8C7-2B7B105CF1D4}" destId="{AFC08AFF-05C1-4EAB-B793-9FFDE10870C7}" srcOrd="0" destOrd="0" presId="urn:microsoft.com/office/officeart/2008/layout/VerticalCurvedList"/>
    <dgm:cxn modelId="{2A07D7B1-D207-4FD2-88EF-50F70D155F3C}" type="presParOf" srcId="{EDDC5648-3DF3-4E43-8FFD-E868A9F28C4D}" destId="{4DBD1802-4AD0-48F7-8271-8652208255B5}" srcOrd="0" destOrd="0" presId="urn:microsoft.com/office/officeart/2008/layout/VerticalCurvedList"/>
    <dgm:cxn modelId="{2407A0DF-474E-4EF0-9B92-7CD5DBDD9D26}" type="presParOf" srcId="{4DBD1802-4AD0-48F7-8271-8652208255B5}" destId="{F4725EE9-6181-407A-AA7D-461B06A68305}" srcOrd="0" destOrd="0" presId="urn:microsoft.com/office/officeart/2008/layout/VerticalCurvedList"/>
    <dgm:cxn modelId="{4A8B2D5F-A7A2-47AE-A995-B72A3C38CE1E}" type="presParOf" srcId="{F4725EE9-6181-407A-AA7D-461B06A68305}" destId="{A388AA2E-289C-43EA-9765-EFEDDAD7943F}" srcOrd="0" destOrd="0" presId="urn:microsoft.com/office/officeart/2008/layout/VerticalCurvedList"/>
    <dgm:cxn modelId="{3CA29AD1-3195-4171-B556-E3764C43E2C9}" type="presParOf" srcId="{F4725EE9-6181-407A-AA7D-461B06A68305}" destId="{78D232A6-1A8B-4990-B5CC-DA4AAB8D3D28}" srcOrd="1" destOrd="0" presId="urn:microsoft.com/office/officeart/2008/layout/VerticalCurvedList"/>
    <dgm:cxn modelId="{1966C992-0BFF-4F7F-ACE1-9FF087D5FD60}" type="presParOf" srcId="{F4725EE9-6181-407A-AA7D-461B06A68305}" destId="{1AD0BC6D-1B7A-4FF8-A22C-63907C8F9DF0}" srcOrd="2" destOrd="0" presId="urn:microsoft.com/office/officeart/2008/layout/VerticalCurvedList"/>
    <dgm:cxn modelId="{475FBBA7-D530-42D7-8BBF-DF9C02A81F5B}" type="presParOf" srcId="{F4725EE9-6181-407A-AA7D-461B06A68305}" destId="{E07B7F40-1068-449C-8788-EDF391A7AE80}" srcOrd="3" destOrd="0" presId="urn:microsoft.com/office/officeart/2008/layout/VerticalCurvedList"/>
    <dgm:cxn modelId="{AF19441E-7FFD-4E0E-85EF-5F53C6C38168}" type="presParOf" srcId="{4DBD1802-4AD0-48F7-8271-8652208255B5}" destId="{0E4E055B-2E84-497B-9D42-E9539A629A02}" srcOrd="1" destOrd="0" presId="urn:microsoft.com/office/officeart/2008/layout/VerticalCurvedList"/>
    <dgm:cxn modelId="{53D2D097-1601-4B82-9E9C-5C194E2754AD}" type="presParOf" srcId="{4DBD1802-4AD0-48F7-8271-8652208255B5}" destId="{110E74A0-37B7-4544-85BA-494E0A0DDBB1}" srcOrd="2" destOrd="0" presId="urn:microsoft.com/office/officeart/2008/layout/VerticalCurvedList"/>
    <dgm:cxn modelId="{1B9FFCC1-B65A-46F9-AD03-0775AE825F19}" type="presParOf" srcId="{110E74A0-37B7-4544-85BA-494E0A0DDBB1}" destId="{7A51A78A-3046-41CA-9856-C7AC094357E1}" srcOrd="0" destOrd="0" presId="urn:microsoft.com/office/officeart/2008/layout/VerticalCurvedList"/>
    <dgm:cxn modelId="{D3B1644F-B6F1-4740-BCE1-0D839BA0AFA3}" type="presParOf" srcId="{4DBD1802-4AD0-48F7-8271-8652208255B5}" destId="{6A7E3E8A-F464-4183-9CD0-FDB90108464B}" srcOrd="3" destOrd="0" presId="urn:microsoft.com/office/officeart/2008/layout/VerticalCurvedList"/>
    <dgm:cxn modelId="{6F676F86-4958-472F-AB2F-9E0B5C3344A6}" type="presParOf" srcId="{4DBD1802-4AD0-48F7-8271-8652208255B5}" destId="{AC21032C-D31B-4395-9C9E-E4CC5BFECF01}" srcOrd="4" destOrd="0" presId="urn:microsoft.com/office/officeart/2008/layout/VerticalCurvedList"/>
    <dgm:cxn modelId="{C1BC70C5-220D-40AD-9786-E52591166AF7}" type="presParOf" srcId="{AC21032C-D31B-4395-9C9E-E4CC5BFECF01}" destId="{77A29C33-EF25-4CE5-B999-7C476EFD9C80}" srcOrd="0" destOrd="0" presId="urn:microsoft.com/office/officeart/2008/layout/VerticalCurvedList"/>
    <dgm:cxn modelId="{4E862643-D897-4ABF-9E3B-B253884D5367}" type="presParOf" srcId="{4DBD1802-4AD0-48F7-8271-8652208255B5}" destId="{AFC08AFF-05C1-4EAB-B793-9FFDE10870C7}" srcOrd="5" destOrd="0" presId="urn:microsoft.com/office/officeart/2008/layout/VerticalCurvedList"/>
    <dgm:cxn modelId="{C6C0366E-415B-4538-8D1E-A697BA4135C2}" type="presParOf" srcId="{4DBD1802-4AD0-48F7-8271-8652208255B5}" destId="{6DCCC26C-5608-4672-9D36-A92680DA4026}" srcOrd="6" destOrd="0" presId="urn:microsoft.com/office/officeart/2008/layout/VerticalCurvedList"/>
    <dgm:cxn modelId="{83A2CC03-1F94-43FB-B645-1366B3F52B67}" type="presParOf" srcId="{6DCCC26C-5608-4672-9D36-A92680DA4026}" destId="{6D4FECD6-214B-4215-AF14-A68DEFC787D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C09AFD-D05F-4187-B7C6-3A0B4EA86861}"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US"/>
        </a:p>
      </dgm:t>
    </dgm:pt>
    <dgm:pt modelId="{3BFF7860-3B08-4124-B708-EB6D7EDE32A2}">
      <dgm:prSet phldrT="[Text]"/>
      <dgm:spPr/>
      <dgm:t>
        <a:bodyPr/>
        <a:lstStyle/>
        <a:p>
          <a:r>
            <a:rPr lang="en-US" dirty="0" smtClean="0">
              <a:effectLst>
                <a:outerShdw blurRad="38100" dist="38100" dir="2700000" algn="tl">
                  <a:srgbClr val="000000">
                    <a:alpha val="43137"/>
                  </a:srgbClr>
                </a:outerShdw>
              </a:effectLst>
            </a:rPr>
            <a:t>Creative Activity</a:t>
          </a:r>
          <a:endParaRPr lang="en-US" dirty="0">
            <a:effectLst>
              <a:outerShdw blurRad="38100" dist="38100" dir="2700000" algn="tl">
                <a:srgbClr val="000000">
                  <a:alpha val="43137"/>
                </a:srgbClr>
              </a:outerShdw>
            </a:effectLst>
          </a:endParaRPr>
        </a:p>
      </dgm:t>
    </dgm:pt>
    <dgm:pt modelId="{E7D5DF6A-1F1D-4828-AB4D-1B3D26619A51}" type="parTrans" cxnId="{99167AD2-7E44-4667-99A3-679F4A431CB5}">
      <dgm:prSet/>
      <dgm:spPr/>
      <dgm:t>
        <a:bodyPr/>
        <a:lstStyle/>
        <a:p>
          <a:endParaRPr lang="en-US"/>
        </a:p>
      </dgm:t>
    </dgm:pt>
    <dgm:pt modelId="{6C44E9A3-C170-4631-A68A-975FC30FB6D4}" type="sibTrans" cxnId="{99167AD2-7E44-4667-99A3-679F4A431CB5}">
      <dgm:prSet/>
      <dgm:spPr/>
      <dgm:t>
        <a:bodyPr/>
        <a:lstStyle/>
        <a:p>
          <a:endParaRPr lang="en-US"/>
        </a:p>
      </dgm:t>
    </dgm:pt>
    <dgm:pt modelId="{EB87F2F9-62D2-4F3A-BBBC-EB53F3E208DE}">
      <dgm:prSet phldrT="[Text]"/>
      <dgm:spPr/>
      <dgm:t>
        <a:bodyPr/>
        <a:lstStyle/>
        <a:p>
          <a:r>
            <a:rPr lang="en-US" dirty="0" smtClean="0">
              <a:effectLst>
                <a:outerShdw blurRad="38100" dist="38100" dir="2700000" algn="tl">
                  <a:srgbClr val="000000">
                    <a:alpha val="43137"/>
                  </a:srgbClr>
                </a:outerShdw>
              </a:effectLst>
            </a:rPr>
            <a:t>Limited Duration</a:t>
          </a:r>
          <a:endParaRPr lang="en-US" dirty="0">
            <a:effectLst>
              <a:outerShdw blurRad="38100" dist="38100" dir="2700000" algn="tl">
                <a:srgbClr val="000000">
                  <a:alpha val="43137"/>
                </a:srgbClr>
              </a:outerShdw>
            </a:effectLst>
          </a:endParaRPr>
        </a:p>
      </dgm:t>
    </dgm:pt>
    <dgm:pt modelId="{B9540B45-781C-416A-BFDD-8E36CA6AD941}" type="parTrans" cxnId="{B9FFC88B-080A-442F-889A-3FF9E70DC0FA}">
      <dgm:prSet/>
      <dgm:spPr/>
      <dgm:t>
        <a:bodyPr/>
        <a:lstStyle/>
        <a:p>
          <a:endParaRPr lang="en-US"/>
        </a:p>
      </dgm:t>
    </dgm:pt>
    <dgm:pt modelId="{D5E950E6-6E0C-47E7-84FA-8217E2E8C9EE}" type="sibTrans" cxnId="{B9FFC88B-080A-442F-889A-3FF9E70DC0FA}">
      <dgm:prSet/>
      <dgm:spPr/>
      <dgm:t>
        <a:bodyPr/>
        <a:lstStyle/>
        <a:p>
          <a:endParaRPr lang="en-US"/>
        </a:p>
      </dgm:t>
    </dgm:pt>
    <dgm:pt modelId="{B76FDE08-2530-41B4-A8C7-2B7B105CF1D4}">
      <dgm:prSet phldrT="[Text]"/>
      <dgm:spPr/>
      <dgm:t>
        <a:bodyPr/>
        <a:lstStyle/>
        <a:p>
          <a:r>
            <a:rPr lang="en-US" dirty="0" smtClean="0">
              <a:effectLst>
                <a:outerShdw blurRad="38100" dist="38100" dir="2700000" algn="tl">
                  <a:srgbClr val="000000">
                    <a:alpha val="43137"/>
                  </a:srgbClr>
                </a:outerShdw>
              </a:effectLst>
            </a:rPr>
            <a:t>Designated Funds</a:t>
          </a:r>
          <a:endParaRPr lang="en-US" dirty="0">
            <a:effectLst>
              <a:outerShdw blurRad="38100" dist="38100" dir="2700000" algn="tl">
                <a:srgbClr val="000000">
                  <a:alpha val="43137"/>
                </a:srgbClr>
              </a:outerShdw>
            </a:effectLst>
          </a:endParaRPr>
        </a:p>
      </dgm:t>
    </dgm:pt>
    <dgm:pt modelId="{C669FB51-B996-4937-B115-978627080CC8}" type="parTrans" cxnId="{64C94DD7-5454-4DD9-ADA4-3C5B418F9537}">
      <dgm:prSet/>
      <dgm:spPr/>
      <dgm:t>
        <a:bodyPr/>
        <a:lstStyle/>
        <a:p>
          <a:endParaRPr lang="en-US"/>
        </a:p>
      </dgm:t>
    </dgm:pt>
    <dgm:pt modelId="{3604823D-766A-453A-B39F-77302AFAB17A}" type="sibTrans" cxnId="{64C94DD7-5454-4DD9-ADA4-3C5B418F9537}">
      <dgm:prSet/>
      <dgm:spPr/>
      <dgm:t>
        <a:bodyPr/>
        <a:lstStyle/>
        <a:p>
          <a:endParaRPr lang="en-US"/>
        </a:p>
      </dgm:t>
    </dgm:pt>
    <dgm:pt modelId="{EDDC5648-3DF3-4E43-8FFD-E868A9F28C4D}" type="pres">
      <dgm:prSet presAssocID="{6AC09AFD-D05F-4187-B7C6-3A0B4EA86861}" presName="Name0" presStyleCnt="0">
        <dgm:presLayoutVars>
          <dgm:chMax val="7"/>
          <dgm:chPref val="7"/>
          <dgm:dir/>
        </dgm:presLayoutVars>
      </dgm:prSet>
      <dgm:spPr/>
      <dgm:t>
        <a:bodyPr/>
        <a:lstStyle/>
        <a:p>
          <a:endParaRPr lang="en-US"/>
        </a:p>
      </dgm:t>
    </dgm:pt>
    <dgm:pt modelId="{4DBD1802-4AD0-48F7-8271-8652208255B5}" type="pres">
      <dgm:prSet presAssocID="{6AC09AFD-D05F-4187-B7C6-3A0B4EA86861}" presName="Name1" presStyleCnt="0"/>
      <dgm:spPr/>
    </dgm:pt>
    <dgm:pt modelId="{F4725EE9-6181-407A-AA7D-461B06A68305}" type="pres">
      <dgm:prSet presAssocID="{6AC09AFD-D05F-4187-B7C6-3A0B4EA86861}" presName="cycle" presStyleCnt="0"/>
      <dgm:spPr/>
    </dgm:pt>
    <dgm:pt modelId="{A388AA2E-289C-43EA-9765-EFEDDAD7943F}" type="pres">
      <dgm:prSet presAssocID="{6AC09AFD-D05F-4187-B7C6-3A0B4EA86861}" presName="srcNode" presStyleLbl="node1" presStyleIdx="0" presStyleCnt="3"/>
      <dgm:spPr/>
    </dgm:pt>
    <dgm:pt modelId="{78D232A6-1A8B-4990-B5CC-DA4AAB8D3D28}" type="pres">
      <dgm:prSet presAssocID="{6AC09AFD-D05F-4187-B7C6-3A0B4EA86861}" presName="conn" presStyleLbl="parChTrans1D2" presStyleIdx="0" presStyleCnt="1"/>
      <dgm:spPr/>
      <dgm:t>
        <a:bodyPr/>
        <a:lstStyle/>
        <a:p>
          <a:endParaRPr lang="en-US"/>
        </a:p>
      </dgm:t>
    </dgm:pt>
    <dgm:pt modelId="{1AD0BC6D-1B7A-4FF8-A22C-63907C8F9DF0}" type="pres">
      <dgm:prSet presAssocID="{6AC09AFD-D05F-4187-B7C6-3A0B4EA86861}" presName="extraNode" presStyleLbl="node1" presStyleIdx="0" presStyleCnt="3"/>
      <dgm:spPr/>
    </dgm:pt>
    <dgm:pt modelId="{E07B7F40-1068-449C-8788-EDF391A7AE80}" type="pres">
      <dgm:prSet presAssocID="{6AC09AFD-D05F-4187-B7C6-3A0B4EA86861}" presName="dstNode" presStyleLbl="node1" presStyleIdx="0" presStyleCnt="3"/>
      <dgm:spPr/>
    </dgm:pt>
    <dgm:pt modelId="{0E4E055B-2E84-497B-9D42-E9539A629A02}" type="pres">
      <dgm:prSet presAssocID="{3BFF7860-3B08-4124-B708-EB6D7EDE32A2}" presName="text_1" presStyleLbl="node1" presStyleIdx="0" presStyleCnt="3">
        <dgm:presLayoutVars>
          <dgm:bulletEnabled val="1"/>
        </dgm:presLayoutVars>
      </dgm:prSet>
      <dgm:spPr/>
      <dgm:t>
        <a:bodyPr/>
        <a:lstStyle/>
        <a:p>
          <a:endParaRPr lang="en-US"/>
        </a:p>
      </dgm:t>
    </dgm:pt>
    <dgm:pt modelId="{110E74A0-37B7-4544-85BA-494E0A0DDBB1}" type="pres">
      <dgm:prSet presAssocID="{3BFF7860-3B08-4124-B708-EB6D7EDE32A2}" presName="accent_1" presStyleCnt="0"/>
      <dgm:spPr/>
    </dgm:pt>
    <dgm:pt modelId="{7A51A78A-3046-41CA-9856-C7AC094357E1}" type="pres">
      <dgm:prSet presAssocID="{3BFF7860-3B08-4124-B708-EB6D7EDE32A2}" presName="accentRepeatNode" presStyleLbl="solidFgAcc1" presStyleIdx="0" presStyleCnt="3"/>
      <dgm:spPr/>
    </dgm:pt>
    <dgm:pt modelId="{6A7E3E8A-F464-4183-9CD0-FDB90108464B}" type="pres">
      <dgm:prSet presAssocID="{EB87F2F9-62D2-4F3A-BBBC-EB53F3E208DE}" presName="text_2" presStyleLbl="node1" presStyleIdx="1" presStyleCnt="3">
        <dgm:presLayoutVars>
          <dgm:bulletEnabled val="1"/>
        </dgm:presLayoutVars>
      </dgm:prSet>
      <dgm:spPr/>
      <dgm:t>
        <a:bodyPr/>
        <a:lstStyle/>
        <a:p>
          <a:endParaRPr lang="en-US"/>
        </a:p>
      </dgm:t>
    </dgm:pt>
    <dgm:pt modelId="{AC21032C-D31B-4395-9C9E-E4CC5BFECF01}" type="pres">
      <dgm:prSet presAssocID="{EB87F2F9-62D2-4F3A-BBBC-EB53F3E208DE}" presName="accent_2" presStyleCnt="0"/>
      <dgm:spPr/>
    </dgm:pt>
    <dgm:pt modelId="{77A29C33-EF25-4CE5-B999-7C476EFD9C80}" type="pres">
      <dgm:prSet presAssocID="{EB87F2F9-62D2-4F3A-BBBC-EB53F3E208DE}" presName="accentRepeatNode" presStyleLbl="solidFgAcc1" presStyleIdx="1" presStyleCnt="3"/>
      <dgm:spPr/>
    </dgm:pt>
    <dgm:pt modelId="{AFC08AFF-05C1-4EAB-B793-9FFDE10870C7}" type="pres">
      <dgm:prSet presAssocID="{B76FDE08-2530-41B4-A8C7-2B7B105CF1D4}" presName="text_3" presStyleLbl="node1" presStyleIdx="2" presStyleCnt="3">
        <dgm:presLayoutVars>
          <dgm:bulletEnabled val="1"/>
        </dgm:presLayoutVars>
      </dgm:prSet>
      <dgm:spPr/>
      <dgm:t>
        <a:bodyPr/>
        <a:lstStyle/>
        <a:p>
          <a:endParaRPr lang="en-US"/>
        </a:p>
      </dgm:t>
    </dgm:pt>
    <dgm:pt modelId="{6DCCC26C-5608-4672-9D36-A92680DA4026}" type="pres">
      <dgm:prSet presAssocID="{B76FDE08-2530-41B4-A8C7-2B7B105CF1D4}" presName="accent_3" presStyleCnt="0"/>
      <dgm:spPr/>
    </dgm:pt>
    <dgm:pt modelId="{6D4FECD6-214B-4215-AF14-A68DEFC787DE}" type="pres">
      <dgm:prSet presAssocID="{B76FDE08-2530-41B4-A8C7-2B7B105CF1D4}" presName="accentRepeatNode" presStyleLbl="solidFgAcc1" presStyleIdx="2" presStyleCnt="3"/>
      <dgm:spPr/>
    </dgm:pt>
  </dgm:ptLst>
  <dgm:cxnLst>
    <dgm:cxn modelId="{6A1AC369-B177-479C-85B4-45DEB2988178}" type="presOf" srcId="{6C44E9A3-C170-4631-A68A-975FC30FB6D4}" destId="{78D232A6-1A8B-4990-B5CC-DA4AAB8D3D28}" srcOrd="0" destOrd="0" presId="urn:microsoft.com/office/officeart/2008/layout/VerticalCurvedList"/>
    <dgm:cxn modelId="{B9FFC88B-080A-442F-889A-3FF9E70DC0FA}" srcId="{6AC09AFD-D05F-4187-B7C6-3A0B4EA86861}" destId="{EB87F2F9-62D2-4F3A-BBBC-EB53F3E208DE}" srcOrd="1" destOrd="0" parTransId="{B9540B45-781C-416A-BFDD-8E36CA6AD941}" sibTransId="{D5E950E6-6E0C-47E7-84FA-8217E2E8C9EE}"/>
    <dgm:cxn modelId="{BBD32A6E-4BB1-4E29-96A5-25D2F5AD51BF}" type="presOf" srcId="{EB87F2F9-62D2-4F3A-BBBC-EB53F3E208DE}" destId="{6A7E3E8A-F464-4183-9CD0-FDB90108464B}" srcOrd="0" destOrd="0" presId="urn:microsoft.com/office/officeart/2008/layout/VerticalCurvedList"/>
    <dgm:cxn modelId="{3E50BE94-B011-46AE-B33C-BA9F34EDED61}" type="presOf" srcId="{B76FDE08-2530-41B4-A8C7-2B7B105CF1D4}" destId="{AFC08AFF-05C1-4EAB-B793-9FFDE10870C7}" srcOrd="0" destOrd="0" presId="urn:microsoft.com/office/officeart/2008/layout/VerticalCurvedList"/>
    <dgm:cxn modelId="{64C94DD7-5454-4DD9-ADA4-3C5B418F9537}" srcId="{6AC09AFD-D05F-4187-B7C6-3A0B4EA86861}" destId="{B76FDE08-2530-41B4-A8C7-2B7B105CF1D4}" srcOrd="2" destOrd="0" parTransId="{C669FB51-B996-4937-B115-978627080CC8}" sibTransId="{3604823D-766A-453A-B39F-77302AFAB17A}"/>
    <dgm:cxn modelId="{E1D68A7D-94C2-4DD3-8F4C-3D5AB6645559}" type="presOf" srcId="{3BFF7860-3B08-4124-B708-EB6D7EDE32A2}" destId="{0E4E055B-2E84-497B-9D42-E9539A629A02}" srcOrd="0" destOrd="0" presId="urn:microsoft.com/office/officeart/2008/layout/VerticalCurvedList"/>
    <dgm:cxn modelId="{99167AD2-7E44-4667-99A3-679F4A431CB5}" srcId="{6AC09AFD-D05F-4187-B7C6-3A0B4EA86861}" destId="{3BFF7860-3B08-4124-B708-EB6D7EDE32A2}" srcOrd="0" destOrd="0" parTransId="{E7D5DF6A-1F1D-4828-AB4D-1B3D26619A51}" sibTransId="{6C44E9A3-C170-4631-A68A-975FC30FB6D4}"/>
    <dgm:cxn modelId="{8DA1FCD1-E00B-4C2A-A086-32F46E62548B}" type="presOf" srcId="{6AC09AFD-D05F-4187-B7C6-3A0B4EA86861}" destId="{EDDC5648-3DF3-4E43-8FFD-E868A9F28C4D}" srcOrd="0" destOrd="0" presId="urn:microsoft.com/office/officeart/2008/layout/VerticalCurvedList"/>
    <dgm:cxn modelId="{A240CA19-9A01-439A-A1E9-6B555B1727A7}" type="presParOf" srcId="{EDDC5648-3DF3-4E43-8FFD-E868A9F28C4D}" destId="{4DBD1802-4AD0-48F7-8271-8652208255B5}" srcOrd="0" destOrd="0" presId="urn:microsoft.com/office/officeart/2008/layout/VerticalCurvedList"/>
    <dgm:cxn modelId="{8A106D21-5C54-4EAB-BB86-6B2D934CB0B7}" type="presParOf" srcId="{4DBD1802-4AD0-48F7-8271-8652208255B5}" destId="{F4725EE9-6181-407A-AA7D-461B06A68305}" srcOrd="0" destOrd="0" presId="urn:microsoft.com/office/officeart/2008/layout/VerticalCurvedList"/>
    <dgm:cxn modelId="{7E1C9C83-FA28-4E21-9826-C8C07F3F6A85}" type="presParOf" srcId="{F4725EE9-6181-407A-AA7D-461B06A68305}" destId="{A388AA2E-289C-43EA-9765-EFEDDAD7943F}" srcOrd="0" destOrd="0" presId="urn:microsoft.com/office/officeart/2008/layout/VerticalCurvedList"/>
    <dgm:cxn modelId="{9E9CD569-56E8-4751-8703-1372C543AC35}" type="presParOf" srcId="{F4725EE9-6181-407A-AA7D-461B06A68305}" destId="{78D232A6-1A8B-4990-B5CC-DA4AAB8D3D28}" srcOrd="1" destOrd="0" presId="urn:microsoft.com/office/officeart/2008/layout/VerticalCurvedList"/>
    <dgm:cxn modelId="{3DF7DCF1-9609-4E2B-9607-E67318E3B11E}" type="presParOf" srcId="{F4725EE9-6181-407A-AA7D-461B06A68305}" destId="{1AD0BC6D-1B7A-4FF8-A22C-63907C8F9DF0}" srcOrd="2" destOrd="0" presId="urn:microsoft.com/office/officeart/2008/layout/VerticalCurvedList"/>
    <dgm:cxn modelId="{4EA776F6-D74E-40F4-AC1A-864FD25A3C40}" type="presParOf" srcId="{F4725EE9-6181-407A-AA7D-461B06A68305}" destId="{E07B7F40-1068-449C-8788-EDF391A7AE80}" srcOrd="3" destOrd="0" presId="urn:microsoft.com/office/officeart/2008/layout/VerticalCurvedList"/>
    <dgm:cxn modelId="{FF4E1CFE-5CA5-4109-ADDA-CB9E6BBF8C07}" type="presParOf" srcId="{4DBD1802-4AD0-48F7-8271-8652208255B5}" destId="{0E4E055B-2E84-497B-9D42-E9539A629A02}" srcOrd="1" destOrd="0" presId="urn:microsoft.com/office/officeart/2008/layout/VerticalCurvedList"/>
    <dgm:cxn modelId="{A86905CD-605F-40ED-8B36-1EFED3C1F31A}" type="presParOf" srcId="{4DBD1802-4AD0-48F7-8271-8652208255B5}" destId="{110E74A0-37B7-4544-85BA-494E0A0DDBB1}" srcOrd="2" destOrd="0" presId="urn:microsoft.com/office/officeart/2008/layout/VerticalCurvedList"/>
    <dgm:cxn modelId="{974739D8-E060-46AC-8C31-EE86AEBDD702}" type="presParOf" srcId="{110E74A0-37B7-4544-85BA-494E0A0DDBB1}" destId="{7A51A78A-3046-41CA-9856-C7AC094357E1}" srcOrd="0" destOrd="0" presId="urn:microsoft.com/office/officeart/2008/layout/VerticalCurvedList"/>
    <dgm:cxn modelId="{16BD2A29-9F3A-4A2C-85EA-5AFCCD5B6FC9}" type="presParOf" srcId="{4DBD1802-4AD0-48F7-8271-8652208255B5}" destId="{6A7E3E8A-F464-4183-9CD0-FDB90108464B}" srcOrd="3" destOrd="0" presId="urn:microsoft.com/office/officeart/2008/layout/VerticalCurvedList"/>
    <dgm:cxn modelId="{E2F425A9-946B-47B2-AC46-FB3E5ECB42B2}" type="presParOf" srcId="{4DBD1802-4AD0-48F7-8271-8652208255B5}" destId="{AC21032C-D31B-4395-9C9E-E4CC5BFECF01}" srcOrd="4" destOrd="0" presId="urn:microsoft.com/office/officeart/2008/layout/VerticalCurvedList"/>
    <dgm:cxn modelId="{DFEBD58D-CF1B-4623-9305-0722CAC52D99}" type="presParOf" srcId="{AC21032C-D31B-4395-9C9E-E4CC5BFECF01}" destId="{77A29C33-EF25-4CE5-B999-7C476EFD9C80}" srcOrd="0" destOrd="0" presId="urn:microsoft.com/office/officeart/2008/layout/VerticalCurvedList"/>
    <dgm:cxn modelId="{A9BEDB12-046F-4C0F-92D4-7F37FA243D1D}" type="presParOf" srcId="{4DBD1802-4AD0-48F7-8271-8652208255B5}" destId="{AFC08AFF-05C1-4EAB-B793-9FFDE10870C7}" srcOrd="5" destOrd="0" presId="urn:microsoft.com/office/officeart/2008/layout/VerticalCurvedList"/>
    <dgm:cxn modelId="{23B8C11E-D766-4BC6-A82A-0DB02F1495A6}" type="presParOf" srcId="{4DBD1802-4AD0-48F7-8271-8652208255B5}" destId="{6DCCC26C-5608-4672-9D36-A92680DA4026}" srcOrd="6" destOrd="0" presId="urn:microsoft.com/office/officeart/2008/layout/VerticalCurvedList"/>
    <dgm:cxn modelId="{36D865A4-E391-4D07-AF70-9F2B12A0B211}" type="presParOf" srcId="{6DCCC26C-5608-4672-9D36-A92680DA4026}" destId="{6D4FECD6-214B-4215-AF14-A68DEFC787D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1F720A-6FCE-4F95-A9A9-321595DD932C}"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US"/>
        </a:p>
      </dgm:t>
    </dgm:pt>
    <dgm:pt modelId="{D488D839-1763-4428-809A-123FB3A2953D}">
      <dgm:prSet phldrT="[Text]"/>
      <dgm:spPr/>
      <dgm:t>
        <a:bodyPr/>
        <a:lstStyle/>
        <a:p>
          <a:r>
            <a:rPr lang="en-US" dirty="0" smtClean="0">
              <a:effectLst>
                <a:outerShdw blurRad="38100" dist="38100" dir="2700000" algn="tl">
                  <a:srgbClr val="000000">
                    <a:alpha val="43137"/>
                  </a:srgbClr>
                </a:outerShdw>
              </a:effectLst>
            </a:rPr>
            <a:t>Patient Care Services</a:t>
          </a:r>
          <a:endParaRPr lang="en-US" dirty="0">
            <a:effectLst>
              <a:outerShdw blurRad="38100" dist="38100" dir="2700000" algn="tl">
                <a:srgbClr val="000000">
                  <a:alpha val="43137"/>
                </a:srgbClr>
              </a:outerShdw>
            </a:effectLst>
          </a:endParaRPr>
        </a:p>
      </dgm:t>
    </dgm:pt>
    <dgm:pt modelId="{0F01B104-546C-467E-A552-362382539CFC}" type="parTrans" cxnId="{285A95F8-6CE2-4296-AE9D-5B783149C3C7}">
      <dgm:prSet/>
      <dgm:spPr/>
      <dgm:t>
        <a:bodyPr/>
        <a:lstStyle/>
        <a:p>
          <a:endParaRPr lang="en-US"/>
        </a:p>
      </dgm:t>
    </dgm:pt>
    <dgm:pt modelId="{4C909946-66F9-482F-9E60-8E8BDEF0991F}" type="sibTrans" cxnId="{285A95F8-6CE2-4296-AE9D-5B783149C3C7}">
      <dgm:prSet/>
      <dgm:spPr/>
      <dgm:t>
        <a:bodyPr/>
        <a:lstStyle/>
        <a:p>
          <a:endParaRPr lang="en-US"/>
        </a:p>
      </dgm:t>
    </dgm:pt>
    <dgm:pt modelId="{E7988E57-F484-4053-8B54-E9CDAC9C8745}">
      <dgm:prSet phldrT="[Text]"/>
      <dgm:spPr/>
      <dgm:t>
        <a:bodyPr/>
        <a:lstStyle/>
        <a:p>
          <a:r>
            <a:rPr lang="en-US" dirty="0" smtClean="0">
              <a:effectLst>
                <a:outerShdw blurRad="38100" dist="38100" dir="2700000" algn="tl">
                  <a:srgbClr val="000000">
                    <a:alpha val="43137"/>
                  </a:srgbClr>
                </a:outerShdw>
              </a:effectLst>
            </a:rPr>
            <a:t>Professional Expertise</a:t>
          </a:r>
          <a:endParaRPr lang="en-US" dirty="0">
            <a:effectLst>
              <a:outerShdw blurRad="38100" dist="38100" dir="2700000" algn="tl">
                <a:srgbClr val="000000">
                  <a:alpha val="43137"/>
                </a:srgbClr>
              </a:outerShdw>
            </a:effectLst>
          </a:endParaRPr>
        </a:p>
      </dgm:t>
    </dgm:pt>
    <dgm:pt modelId="{C65A49C8-84FF-4DA3-B0EE-41941DCF65ED}" type="parTrans" cxnId="{1D70217D-C17D-4491-9023-A44BD6AD42C4}">
      <dgm:prSet/>
      <dgm:spPr/>
      <dgm:t>
        <a:bodyPr/>
        <a:lstStyle/>
        <a:p>
          <a:endParaRPr lang="en-US"/>
        </a:p>
      </dgm:t>
    </dgm:pt>
    <dgm:pt modelId="{6EA92CDB-25DB-4E22-A35F-453D07CB0A3D}" type="sibTrans" cxnId="{1D70217D-C17D-4491-9023-A44BD6AD42C4}">
      <dgm:prSet/>
      <dgm:spPr/>
      <dgm:t>
        <a:bodyPr/>
        <a:lstStyle/>
        <a:p>
          <a:endParaRPr lang="en-US"/>
        </a:p>
      </dgm:t>
    </dgm:pt>
    <dgm:pt modelId="{934AA3E7-70EE-41BA-902E-35AE04319B3D}">
      <dgm:prSet phldrT="[Text]"/>
      <dgm:spPr/>
      <dgm:t>
        <a:bodyPr/>
        <a:lstStyle/>
        <a:p>
          <a:r>
            <a:rPr lang="en-US" dirty="0" smtClean="0">
              <a:effectLst>
                <a:outerShdw blurRad="38100" dist="38100" dir="2700000" algn="tl">
                  <a:srgbClr val="000000">
                    <a:alpha val="43137"/>
                  </a:srgbClr>
                </a:outerShdw>
              </a:effectLst>
            </a:rPr>
            <a:t>Student/Clinical Experience</a:t>
          </a:r>
          <a:endParaRPr lang="en-US" dirty="0">
            <a:effectLst>
              <a:outerShdw blurRad="38100" dist="38100" dir="2700000" algn="tl">
                <a:srgbClr val="000000">
                  <a:alpha val="43137"/>
                </a:srgbClr>
              </a:outerShdw>
            </a:effectLst>
          </a:endParaRPr>
        </a:p>
      </dgm:t>
    </dgm:pt>
    <dgm:pt modelId="{9DB70A37-D34E-4F8C-A828-4EA18949D36C}" type="parTrans" cxnId="{3158347F-FE70-47D9-AE46-A131AC21DC16}">
      <dgm:prSet/>
      <dgm:spPr/>
      <dgm:t>
        <a:bodyPr/>
        <a:lstStyle/>
        <a:p>
          <a:endParaRPr lang="en-US"/>
        </a:p>
      </dgm:t>
    </dgm:pt>
    <dgm:pt modelId="{48B9562B-10E5-4B14-82C0-C3F8B2E128A6}" type="sibTrans" cxnId="{3158347F-FE70-47D9-AE46-A131AC21DC16}">
      <dgm:prSet/>
      <dgm:spPr/>
      <dgm:t>
        <a:bodyPr/>
        <a:lstStyle/>
        <a:p>
          <a:endParaRPr lang="en-US"/>
        </a:p>
      </dgm:t>
    </dgm:pt>
    <dgm:pt modelId="{45F467E0-56AC-41DA-8334-BA5A01F92477}" type="pres">
      <dgm:prSet presAssocID="{3C1F720A-6FCE-4F95-A9A9-321595DD932C}" presName="Name0" presStyleCnt="0">
        <dgm:presLayoutVars>
          <dgm:chMax val="7"/>
          <dgm:chPref val="7"/>
          <dgm:dir/>
        </dgm:presLayoutVars>
      </dgm:prSet>
      <dgm:spPr/>
      <dgm:t>
        <a:bodyPr/>
        <a:lstStyle/>
        <a:p>
          <a:endParaRPr lang="en-US"/>
        </a:p>
      </dgm:t>
    </dgm:pt>
    <dgm:pt modelId="{DCEFA901-B707-4F98-B713-2A06BEC8957F}" type="pres">
      <dgm:prSet presAssocID="{3C1F720A-6FCE-4F95-A9A9-321595DD932C}" presName="Name1" presStyleCnt="0"/>
      <dgm:spPr/>
    </dgm:pt>
    <dgm:pt modelId="{5BFDC9BB-D742-4A0D-AAC8-6632F2A0632A}" type="pres">
      <dgm:prSet presAssocID="{3C1F720A-6FCE-4F95-A9A9-321595DD932C}" presName="cycle" presStyleCnt="0"/>
      <dgm:spPr/>
    </dgm:pt>
    <dgm:pt modelId="{02846015-0C32-4076-8964-0803F6087828}" type="pres">
      <dgm:prSet presAssocID="{3C1F720A-6FCE-4F95-A9A9-321595DD932C}" presName="srcNode" presStyleLbl="node1" presStyleIdx="0" presStyleCnt="3"/>
      <dgm:spPr/>
    </dgm:pt>
    <dgm:pt modelId="{D6D73F7C-F701-440C-ADA6-A724177CCD41}" type="pres">
      <dgm:prSet presAssocID="{3C1F720A-6FCE-4F95-A9A9-321595DD932C}" presName="conn" presStyleLbl="parChTrans1D2" presStyleIdx="0" presStyleCnt="1"/>
      <dgm:spPr/>
      <dgm:t>
        <a:bodyPr/>
        <a:lstStyle/>
        <a:p>
          <a:endParaRPr lang="en-US"/>
        </a:p>
      </dgm:t>
    </dgm:pt>
    <dgm:pt modelId="{96EB82B2-7781-470F-8365-178AE0A4DDC3}" type="pres">
      <dgm:prSet presAssocID="{3C1F720A-6FCE-4F95-A9A9-321595DD932C}" presName="extraNode" presStyleLbl="node1" presStyleIdx="0" presStyleCnt="3"/>
      <dgm:spPr/>
    </dgm:pt>
    <dgm:pt modelId="{A03349FC-B1DA-4CFA-B61E-B042D44D3C19}" type="pres">
      <dgm:prSet presAssocID="{3C1F720A-6FCE-4F95-A9A9-321595DD932C}" presName="dstNode" presStyleLbl="node1" presStyleIdx="0" presStyleCnt="3"/>
      <dgm:spPr/>
    </dgm:pt>
    <dgm:pt modelId="{6E2C6135-CFDD-43EE-A943-D92642CAD894}" type="pres">
      <dgm:prSet presAssocID="{D488D839-1763-4428-809A-123FB3A2953D}" presName="text_1" presStyleLbl="node1" presStyleIdx="0" presStyleCnt="3">
        <dgm:presLayoutVars>
          <dgm:bulletEnabled val="1"/>
        </dgm:presLayoutVars>
      </dgm:prSet>
      <dgm:spPr/>
      <dgm:t>
        <a:bodyPr/>
        <a:lstStyle/>
        <a:p>
          <a:endParaRPr lang="en-US"/>
        </a:p>
      </dgm:t>
    </dgm:pt>
    <dgm:pt modelId="{14D5AA5D-F977-4CF4-8599-57C379218876}" type="pres">
      <dgm:prSet presAssocID="{D488D839-1763-4428-809A-123FB3A2953D}" presName="accent_1" presStyleCnt="0"/>
      <dgm:spPr/>
    </dgm:pt>
    <dgm:pt modelId="{E622E21C-C197-4668-972D-E8FEC4F2BD28}" type="pres">
      <dgm:prSet presAssocID="{D488D839-1763-4428-809A-123FB3A2953D}" presName="accentRepeatNode" presStyleLbl="solidFgAcc1" presStyleIdx="0" presStyleCnt="3"/>
      <dgm:spPr/>
    </dgm:pt>
    <dgm:pt modelId="{DC33E587-773D-43E5-9F84-377FD1108231}" type="pres">
      <dgm:prSet presAssocID="{E7988E57-F484-4053-8B54-E9CDAC9C8745}" presName="text_2" presStyleLbl="node1" presStyleIdx="1" presStyleCnt="3">
        <dgm:presLayoutVars>
          <dgm:bulletEnabled val="1"/>
        </dgm:presLayoutVars>
      </dgm:prSet>
      <dgm:spPr/>
      <dgm:t>
        <a:bodyPr/>
        <a:lstStyle/>
        <a:p>
          <a:endParaRPr lang="en-US"/>
        </a:p>
      </dgm:t>
    </dgm:pt>
    <dgm:pt modelId="{5D1BE5AF-6BC0-4936-9B9D-7EB0DBAC9762}" type="pres">
      <dgm:prSet presAssocID="{E7988E57-F484-4053-8B54-E9CDAC9C8745}" presName="accent_2" presStyleCnt="0"/>
      <dgm:spPr/>
    </dgm:pt>
    <dgm:pt modelId="{A176E4D3-BEF5-418C-A00B-B41DD7422B6A}" type="pres">
      <dgm:prSet presAssocID="{E7988E57-F484-4053-8B54-E9CDAC9C8745}" presName="accentRepeatNode" presStyleLbl="solidFgAcc1" presStyleIdx="1" presStyleCnt="3"/>
      <dgm:spPr/>
    </dgm:pt>
    <dgm:pt modelId="{AF17379D-D269-432D-87EA-74DB9F6D2D35}" type="pres">
      <dgm:prSet presAssocID="{934AA3E7-70EE-41BA-902E-35AE04319B3D}" presName="text_3" presStyleLbl="node1" presStyleIdx="2" presStyleCnt="3">
        <dgm:presLayoutVars>
          <dgm:bulletEnabled val="1"/>
        </dgm:presLayoutVars>
      </dgm:prSet>
      <dgm:spPr/>
      <dgm:t>
        <a:bodyPr/>
        <a:lstStyle/>
        <a:p>
          <a:endParaRPr lang="en-US"/>
        </a:p>
      </dgm:t>
    </dgm:pt>
    <dgm:pt modelId="{81B66E70-492B-4F51-BFEE-1B421C0DA7A8}" type="pres">
      <dgm:prSet presAssocID="{934AA3E7-70EE-41BA-902E-35AE04319B3D}" presName="accent_3" presStyleCnt="0"/>
      <dgm:spPr/>
    </dgm:pt>
    <dgm:pt modelId="{DBEEF257-D20F-44DA-AAC4-F25AC784A5C1}" type="pres">
      <dgm:prSet presAssocID="{934AA3E7-70EE-41BA-902E-35AE04319B3D}" presName="accentRepeatNode" presStyleLbl="solidFgAcc1" presStyleIdx="2" presStyleCnt="3"/>
      <dgm:spPr/>
    </dgm:pt>
  </dgm:ptLst>
  <dgm:cxnLst>
    <dgm:cxn modelId="{285A95F8-6CE2-4296-AE9D-5B783149C3C7}" srcId="{3C1F720A-6FCE-4F95-A9A9-321595DD932C}" destId="{D488D839-1763-4428-809A-123FB3A2953D}" srcOrd="0" destOrd="0" parTransId="{0F01B104-546C-467E-A552-362382539CFC}" sibTransId="{4C909946-66F9-482F-9E60-8E8BDEF0991F}"/>
    <dgm:cxn modelId="{3158347F-FE70-47D9-AE46-A131AC21DC16}" srcId="{3C1F720A-6FCE-4F95-A9A9-321595DD932C}" destId="{934AA3E7-70EE-41BA-902E-35AE04319B3D}" srcOrd="2" destOrd="0" parTransId="{9DB70A37-D34E-4F8C-A828-4EA18949D36C}" sibTransId="{48B9562B-10E5-4B14-82C0-C3F8B2E128A6}"/>
    <dgm:cxn modelId="{418C73D6-1D32-47B0-BE4D-85B81180BEEB}" type="presOf" srcId="{4C909946-66F9-482F-9E60-8E8BDEF0991F}" destId="{D6D73F7C-F701-440C-ADA6-A724177CCD41}" srcOrd="0" destOrd="0" presId="urn:microsoft.com/office/officeart/2008/layout/VerticalCurvedList"/>
    <dgm:cxn modelId="{36C27E9B-B10D-46B4-84CC-47326076A962}" type="presOf" srcId="{3C1F720A-6FCE-4F95-A9A9-321595DD932C}" destId="{45F467E0-56AC-41DA-8334-BA5A01F92477}" srcOrd="0" destOrd="0" presId="urn:microsoft.com/office/officeart/2008/layout/VerticalCurvedList"/>
    <dgm:cxn modelId="{1D70217D-C17D-4491-9023-A44BD6AD42C4}" srcId="{3C1F720A-6FCE-4F95-A9A9-321595DD932C}" destId="{E7988E57-F484-4053-8B54-E9CDAC9C8745}" srcOrd="1" destOrd="0" parTransId="{C65A49C8-84FF-4DA3-B0EE-41941DCF65ED}" sibTransId="{6EA92CDB-25DB-4E22-A35F-453D07CB0A3D}"/>
    <dgm:cxn modelId="{45C12619-4092-4A79-ACFA-9269679D5D1E}" type="presOf" srcId="{D488D839-1763-4428-809A-123FB3A2953D}" destId="{6E2C6135-CFDD-43EE-A943-D92642CAD894}" srcOrd="0" destOrd="0" presId="urn:microsoft.com/office/officeart/2008/layout/VerticalCurvedList"/>
    <dgm:cxn modelId="{1B47F4DC-35D0-4422-9C5F-993BA80A77B5}" type="presOf" srcId="{934AA3E7-70EE-41BA-902E-35AE04319B3D}" destId="{AF17379D-D269-432D-87EA-74DB9F6D2D35}" srcOrd="0" destOrd="0" presId="urn:microsoft.com/office/officeart/2008/layout/VerticalCurvedList"/>
    <dgm:cxn modelId="{5D920C90-9066-4ECA-9165-4331B0252499}" type="presOf" srcId="{E7988E57-F484-4053-8B54-E9CDAC9C8745}" destId="{DC33E587-773D-43E5-9F84-377FD1108231}" srcOrd="0" destOrd="0" presId="urn:microsoft.com/office/officeart/2008/layout/VerticalCurvedList"/>
    <dgm:cxn modelId="{FED70617-3E89-494E-B496-9514B23F71D2}" type="presParOf" srcId="{45F467E0-56AC-41DA-8334-BA5A01F92477}" destId="{DCEFA901-B707-4F98-B713-2A06BEC8957F}" srcOrd="0" destOrd="0" presId="urn:microsoft.com/office/officeart/2008/layout/VerticalCurvedList"/>
    <dgm:cxn modelId="{3165077C-A5EA-4C35-B4C8-02DF4BF3CC86}" type="presParOf" srcId="{DCEFA901-B707-4F98-B713-2A06BEC8957F}" destId="{5BFDC9BB-D742-4A0D-AAC8-6632F2A0632A}" srcOrd="0" destOrd="0" presId="urn:microsoft.com/office/officeart/2008/layout/VerticalCurvedList"/>
    <dgm:cxn modelId="{EB422BBE-BE77-4B0A-9FB1-6C7B8D3F310F}" type="presParOf" srcId="{5BFDC9BB-D742-4A0D-AAC8-6632F2A0632A}" destId="{02846015-0C32-4076-8964-0803F6087828}" srcOrd="0" destOrd="0" presId="urn:microsoft.com/office/officeart/2008/layout/VerticalCurvedList"/>
    <dgm:cxn modelId="{54510A65-7ED3-4F31-986F-D5D28AFA0A46}" type="presParOf" srcId="{5BFDC9BB-D742-4A0D-AAC8-6632F2A0632A}" destId="{D6D73F7C-F701-440C-ADA6-A724177CCD41}" srcOrd="1" destOrd="0" presId="urn:microsoft.com/office/officeart/2008/layout/VerticalCurvedList"/>
    <dgm:cxn modelId="{B9B7615A-B7FD-4E89-9E3B-D0B380E45B62}" type="presParOf" srcId="{5BFDC9BB-D742-4A0D-AAC8-6632F2A0632A}" destId="{96EB82B2-7781-470F-8365-178AE0A4DDC3}" srcOrd="2" destOrd="0" presId="urn:microsoft.com/office/officeart/2008/layout/VerticalCurvedList"/>
    <dgm:cxn modelId="{E93C18AB-7B81-4936-B069-D0CFA51AD111}" type="presParOf" srcId="{5BFDC9BB-D742-4A0D-AAC8-6632F2A0632A}" destId="{A03349FC-B1DA-4CFA-B61E-B042D44D3C19}" srcOrd="3" destOrd="0" presId="urn:microsoft.com/office/officeart/2008/layout/VerticalCurvedList"/>
    <dgm:cxn modelId="{0FB0DAE1-7381-465D-85A4-2BAA233FED45}" type="presParOf" srcId="{DCEFA901-B707-4F98-B713-2A06BEC8957F}" destId="{6E2C6135-CFDD-43EE-A943-D92642CAD894}" srcOrd="1" destOrd="0" presId="urn:microsoft.com/office/officeart/2008/layout/VerticalCurvedList"/>
    <dgm:cxn modelId="{F8D1C5BB-003E-4181-908A-06EED4B972F1}" type="presParOf" srcId="{DCEFA901-B707-4F98-B713-2A06BEC8957F}" destId="{14D5AA5D-F977-4CF4-8599-57C379218876}" srcOrd="2" destOrd="0" presId="urn:microsoft.com/office/officeart/2008/layout/VerticalCurvedList"/>
    <dgm:cxn modelId="{ADF1BFFD-4CC9-4A03-B4C4-C758C4F6A308}" type="presParOf" srcId="{14D5AA5D-F977-4CF4-8599-57C379218876}" destId="{E622E21C-C197-4668-972D-E8FEC4F2BD28}" srcOrd="0" destOrd="0" presId="urn:microsoft.com/office/officeart/2008/layout/VerticalCurvedList"/>
    <dgm:cxn modelId="{CB7C3AD8-DBD9-4ACC-A862-20AF06E23DC0}" type="presParOf" srcId="{DCEFA901-B707-4F98-B713-2A06BEC8957F}" destId="{DC33E587-773D-43E5-9F84-377FD1108231}" srcOrd="3" destOrd="0" presId="urn:microsoft.com/office/officeart/2008/layout/VerticalCurvedList"/>
    <dgm:cxn modelId="{13E77AE4-F4A5-4AA5-817B-127C261ED82A}" type="presParOf" srcId="{DCEFA901-B707-4F98-B713-2A06BEC8957F}" destId="{5D1BE5AF-6BC0-4936-9B9D-7EB0DBAC9762}" srcOrd="4" destOrd="0" presId="urn:microsoft.com/office/officeart/2008/layout/VerticalCurvedList"/>
    <dgm:cxn modelId="{B262F1E6-A545-4AE3-825B-99E5768096B8}" type="presParOf" srcId="{5D1BE5AF-6BC0-4936-9B9D-7EB0DBAC9762}" destId="{A176E4D3-BEF5-418C-A00B-B41DD7422B6A}" srcOrd="0" destOrd="0" presId="urn:microsoft.com/office/officeart/2008/layout/VerticalCurvedList"/>
    <dgm:cxn modelId="{0AAD6789-18A4-41B6-962D-0115947295DE}" type="presParOf" srcId="{DCEFA901-B707-4F98-B713-2A06BEC8957F}" destId="{AF17379D-D269-432D-87EA-74DB9F6D2D35}" srcOrd="5" destOrd="0" presId="urn:microsoft.com/office/officeart/2008/layout/VerticalCurvedList"/>
    <dgm:cxn modelId="{2393D9F7-E36D-4985-B11B-B659D2AFD89D}" type="presParOf" srcId="{DCEFA901-B707-4F98-B713-2A06BEC8957F}" destId="{81B66E70-492B-4F51-BFEE-1B421C0DA7A8}" srcOrd="6" destOrd="0" presId="urn:microsoft.com/office/officeart/2008/layout/VerticalCurvedList"/>
    <dgm:cxn modelId="{F7B58099-31FC-4BC5-BC2F-5D6FE8CF189A}" type="presParOf" srcId="{81B66E70-492B-4F51-BFEE-1B421C0DA7A8}" destId="{DBEEF257-D20F-44DA-AAC4-F25AC784A5C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1F720A-6FCE-4F95-A9A9-321595DD932C}"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US"/>
        </a:p>
      </dgm:t>
    </dgm:pt>
    <dgm:pt modelId="{D488D839-1763-4428-809A-123FB3A2953D}">
      <dgm:prSet phldrT="[Text]"/>
      <dgm:spPr/>
      <dgm:t>
        <a:bodyPr/>
        <a:lstStyle/>
        <a:p>
          <a:r>
            <a:rPr lang="en-US" dirty="0" smtClean="0">
              <a:effectLst>
                <a:outerShdw blurRad="38100" dist="38100" dir="2700000" algn="tl">
                  <a:srgbClr val="000000">
                    <a:alpha val="43137"/>
                  </a:srgbClr>
                </a:outerShdw>
              </a:effectLst>
            </a:rPr>
            <a:t>Clinical Practice</a:t>
          </a:r>
          <a:endParaRPr lang="en-US" dirty="0">
            <a:effectLst>
              <a:outerShdw blurRad="38100" dist="38100" dir="2700000" algn="tl">
                <a:srgbClr val="000000">
                  <a:alpha val="43137"/>
                </a:srgbClr>
              </a:outerShdw>
            </a:effectLst>
          </a:endParaRPr>
        </a:p>
      </dgm:t>
    </dgm:pt>
    <dgm:pt modelId="{0F01B104-546C-467E-A552-362382539CFC}" type="parTrans" cxnId="{285A95F8-6CE2-4296-AE9D-5B783149C3C7}">
      <dgm:prSet/>
      <dgm:spPr/>
      <dgm:t>
        <a:bodyPr/>
        <a:lstStyle/>
        <a:p>
          <a:endParaRPr lang="en-US"/>
        </a:p>
      </dgm:t>
    </dgm:pt>
    <dgm:pt modelId="{4C909946-66F9-482F-9E60-8E8BDEF0991F}" type="sibTrans" cxnId="{285A95F8-6CE2-4296-AE9D-5B783149C3C7}">
      <dgm:prSet/>
      <dgm:spPr/>
      <dgm:t>
        <a:bodyPr/>
        <a:lstStyle/>
        <a:p>
          <a:endParaRPr lang="en-US"/>
        </a:p>
      </dgm:t>
    </dgm:pt>
    <dgm:pt modelId="{E7988E57-F484-4053-8B54-E9CDAC9C8745}">
      <dgm:prSet phldrT="[Text]"/>
      <dgm:spPr/>
      <dgm:t>
        <a:bodyPr/>
        <a:lstStyle/>
        <a:p>
          <a:r>
            <a:rPr lang="en-US" dirty="0" smtClean="0">
              <a:effectLst>
                <a:outerShdw blurRad="38100" dist="38100" dir="2700000" algn="tl">
                  <a:srgbClr val="000000">
                    <a:alpha val="43137"/>
                  </a:srgbClr>
                </a:outerShdw>
              </a:effectLst>
            </a:rPr>
            <a:t>Instruction/Experiential</a:t>
          </a:r>
          <a:endParaRPr lang="en-US" dirty="0">
            <a:effectLst>
              <a:outerShdw blurRad="38100" dist="38100" dir="2700000" algn="tl">
                <a:srgbClr val="000000">
                  <a:alpha val="43137"/>
                </a:srgbClr>
              </a:outerShdw>
            </a:effectLst>
          </a:endParaRPr>
        </a:p>
      </dgm:t>
    </dgm:pt>
    <dgm:pt modelId="{C65A49C8-84FF-4DA3-B0EE-41941DCF65ED}" type="parTrans" cxnId="{1D70217D-C17D-4491-9023-A44BD6AD42C4}">
      <dgm:prSet/>
      <dgm:spPr/>
      <dgm:t>
        <a:bodyPr/>
        <a:lstStyle/>
        <a:p>
          <a:endParaRPr lang="en-US"/>
        </a:p>
      </dgm:t>
    </dgm:pt>
    <dgm:pt modelId="{6EA92CDB-25DB-4E22-A35F-453D07CB0A3D}" type="sibTrans" cxnId="{1D70217D-C17D-4491-9023-A44BD6AD42C4}">
      <dgm:prSet/>
      <dgm:spPr/>
      <dgm:t>
        <a:bodyPr/>
        <a:lstStyle/>
        <a:p>
          <a:endParaRPr lang="en-US"/>
        </a:p>
      </dgm:t>
    </dgm:pt>
    <dgm:pt modelId="{934AA3E7-70EE-41BA-902E-35AE04319B3D}">
      <dgm:prSet phldrT="[Text]"/>
      <dgm:spPr/>
      <dgm:t>
        <a:bodyPr/>
        <a:lstStyle/>
        <a:p>
          <a:r>
            <a:rPr lang="en-US" dirty="0" smtClean="0">
              <a:effectLst>
                <a:outerShdw blurRad="38100" dist="38100" dir="2700000" algn="tl">
                  <a:srgbClr val="000000">
                    <a:alpha val="43137"/>
                  </a:srgbClr>
                </a:outerShdw>
              </a:effectLst>
            </a:rPr>
            <a:t>Service to Clients/Patients</a:t>
          </a:r>
          <a:endParaRPr lang="en-US" dirty="0">
            <a:effectLst>
              <a:outerShdw blurRad="38100" dist="38100" dir="2700000" algn="tl">
                <a:srgbClr val="000000">
                  <a:alpha val="43137"/>
                </a:srgbClr>
              </a:outerShdw>
            </a:effectLst>
          </a:endParaRPr>
        </a:p>
      </dgm:t>
    </dgm:pt>
    <dgm:pt modelId="{9DB70A37-D34E-4F8C-A828-4EA18949D36C}" type="parTrans" cxnId="{3158347F-FE70-47D9-AE46-A131AC21DC16}">
      <dgm:prSet/>
      <dgm:spPr/>
      <dgm:t>
        <a:bodyPr/>
        <a:lstStyle/>
        <a:p>
          <a:endParaRPr lang="en-US"/>
        </a:p>
      </dgm:t>
    </dgm:pt>
    <dgm:pt modelId="{48B9562B-10E5-4B14-82C0-C3F8B2E128A6}" type="sibTrans" cxnId="{3158347F-FE70-47D9-AE46-A131AC21DC16}">
      <dgm:prSet/>
      <dgm:spPr/>
      <dgm:t>
        <a:bodyPr/>
        <a:lstStyle/>
        <a:p>
          <a:endParaRPr lang="en-US"/>
        </a:p>
      </dgm:t>
    </dgm:pt>
    <dgm:pt modelId="{45F467E0-56AC-41DA-8334-BA5A01F92477}" type="pres">
      <dgm:prSet presAssocID="{3C1F720A-6FCE-4F95-A9A9-321595DD932C}" presName="Name0" presStyleCnt="0">
        <dgm:presLayoutVars>
          <dgm:chMax val="7"/>
          <dgm:chPref val="7"/>
          <dgm:dir/>
        </dgm:presLayoutVars>
      </dgm:prSet>
      <dgm:spPr/>
      <dgm:t>
        <a:bodyPr/>
        <a:lstStyle/>
        <a:p>
          <a:endParaRPr lang="en-US"/>
        </a:p>
      </dgm:t>
    </dgm:pt>
    <dgm:pt modelId="{DCEFA901-B707-4F98-B713-2A06BEC8957F}" type="pres">
      <dgm:prSet presAssocID="{3C1F720A-6FCE-4F95-A9A9-321595DD932C}" presName="Name1" presStyleCnt="0"/>
      <dgm:spPr/>
    </dgm:pt>
    <dgm:pt modelId="{5BFDC9BB-D742-4A0D-AAC8-6632F2A0632A}" type="pres">
      <dgm:prSet presAssocID="{3C1F720A-6FCE-4F95-A9A9-321595DD932C}" presName="cycle" presStyleCnt="0"/>
      <dgm:spPr/>
    </dgm:pt>
    <dgm:pt modelId="{02846015-0C32-4076-8964-0803F6087828}" type="pres">
      <dgm:prSet presAssocID="{3C1F720A-6FCE-4F95-A9A9-321595DD932C}" presName="srcNode" presStyleLbl="node1" presStyleIdx="0" presStyleCnt="3"/>
      <dgm:spPr/>
    </dgm:pt>
    <dgm:pt modelId="{D6D73F7C-F701-440C-ADA6-A724177CCD41}" type="pres">
      <dgm:prSet presAssocID="{3C1F720A-6FCE-4F95-A9A9-321595DD932C}" presName="conn" presStyleLbl="parChTrans1D2" presStyleIdx="0" presStyleCnt="1"/>
      <dgm:spPr/>
      <dgm:t>
        <a:bodyPr/>
        <a:lstStyle/>
        <a:p>
          <a:endParaRPr lang="en-US"/>
        </a:p>
      </dgm:t>
    </dgm:pt>
    <dgm:pt modelId="{96EB82B2-7781-470F-8365-178AE0A4DDC3}" type="pres">
      <dgm:prSet presAssocID="{3C1F720A-6FCE-4F95-A9A9-321595DD932C}" presName="extraNode" presStyleLbl="node1" presStyleIdx="0" presStyleCnt="3"/>
      <dgm:spPr/>
    </dgm:pt>
    <dgm:pt modelId="{A03349FC-B1DA-4CFA-B61E-B042D44D3C19}" type="pres">
      <dgm:prSet presAssocID="{3C1F720A-6FCE-4F95-A9A9-321595DD932C}" presName="dstNode" presStyleLbl="node1" presStyleIdx="0" presStyleCnt="3"/>
      <dgm:spPr/>
    </dgm:pt>
    <dgm:pt modelId="{6E2C6135-CFDD-43EE-A943-D92642CAD894}" type="pres">
      <dgm:prSet presAssocID="{D488D839-1763-4428-809A-123FB3A2953D}" presName="text_1" presStyleLbl="node1" presStyleIdx="0" presStyleCnt="3">
        <dgm:presLayoutVars>
          <dgm:bulletEnabled val="1"/>
        </dgm:presLayoutVars>
      </dgm:prSet>
      <dgm:spPr/>
      <dgm:t>
        <a:bodyPr/>
        <a:lstStyle/>
        <a:p>
          <a:endParaRPr lang="en-US"/>
        </a:p>
      </dgm:t>
    </dgm:pt>
    <dgm:pt modelId="{14D5AA5D-F977-4CF4-8599-57C379218876}" type="pres">
      <dgm:prSet presAssocID="{D488D839-1763-4428-809A-123FB3A2953D}" presName="accent_1" presStyleCnt="0"/>
      <dgm:spPr/>
    </dgm:pt>
    <dgm:pt modelId="{E622E21C-C197-4668-972D-E8FEC4F2BD28}" type="pres">
      <dgm:prSet presAssocID="{D488D839-1763-4428-809A-123FB3A2953D}" presName="accentRepeatNode" presStyleLbl="solidFgAcc1" presStyleIdx="0" presStyleCnt="3"/>
      <dgm:spPr/>
    </dgm:pt>
    <dgm:pt modelId="{DC33E587-773D-43E5-9F84-377FD1108231}" type="pres">
      <dgm:prSet presAssocID="{E7988E57-F484-4053-8B54-E9CDAC9C8745}" presName="text_2" presStyleLbl="node1" presStyleIdx="1" presStyleCnt="3">
        <dgm:presLayoutVars>
          <dgm:bulletEnabled val="1"/>
        </dgm:presLayoutVars>
      </dgm:prSet>
      <dgm:spPr/>
      <dgm:t>
        <a:bodyPr/>
        <a:lstStyle/>
        <a:p>
          <a:endParaRPr lang="en-US"/>
        </a:p>
      </dgm:t>
    </dgm:pt>
    <dgm:pt modelId="{5D1BE5AF-6BC0-4936-9B9D-7EB0DBAC9762}" type="pres">
      <dgm:prSet presAssocID="{E7988E57-F484-4053-8B54-E9CDAC9C8745}" presName="accent_2" presStyleCnt="0"/>
      <dgm:spPr/>
    </dgm:pt>
    <dgm:pt modelId="{A176E4D3-BEF5-418C-A00B-B41DD7422B6A}" type="pres">
      <dgm:prSet presAssocID="{E7988E57-F484-4053-8B54-E9CDAC9C8745}" presName="accentRepeatNode" presStyleLbl="solidFgAcc1" presStyleIdx="1" presStyleCnt="3"/>
      <dgm:spPr/>
    </dgm:pt>
    <dgm:pt modelId="{AF17379D-D269-432D-87EA-74DB9F6D2D35}" type="pres">
      <dgm:prSet presAssocID="{934AA3E7-70EE-41BA-902E-35AE04319B3D}" presName="text_3" presStyleLbl="node1" presStyleIdx="2" presStyleCnt="3">
        <dgm:presLayoutVars>
          <dgm:bulletEnabled val="1"/>
        </dgm:presLayoutVars>
      </dgm:prSet>
      <dgm:spPr/>
      <dgm:t>
        <a:bodyPr/>
        <a:lstStyle/>
        <a:p>
          <a:endParaRPr lang="en-US"/>
        </a:p>
      </dgm:t>
    </dgm:pt>
    <dgm:pt modelId="{81B66E70-492B-4F51-BFEE-1B421C0DA7A8}" type="pres">
      <dgm:prSet presAssocID="{934AA3E7-70EE-41BA-902E-35AE04319B3D}" presName="accent_3" presStyleCnt="0"/>
      <dgm:spPr/>
    </dgm:pt>
    <dgm:pt modelId="{DBEEF257-D20F-44DA-AAC4-F25AC784A5C1}" type="pres">
      <dgm:prSet presAssocID="{934AA3E7-70EE-41BA-902E-35AE04319B3D}" presName="accentRepeatNode" presStyleLbl="solidFgAcc1" presStyleIdx="2" presStyleCnt="3"/>
      <dgm:spPr/>
    </dgm:pt>
  </dgm:ptLst>
  <dgm:cxnLst>
    <dgm:cxn modelId="{834470BD-F62B-4843-B4CA-190B90D8A70C}" type="presOf" srcId="{E7988E57-F484-4053-8B54-E9CDAC9C8745}" destId="{DC33E587-773D-43E5-9F84-377FD1108231}" srcOrd="0" destOrd="0" presId="urn:microsoft.com/office/officeart/2008/layout/VerticalCurvedList"/>
    <dgm:cxn modelId="{02443EB4-164B-415E-8D09-E8B0D648C958}" type="presOf" srcId="{934AA3E7-70EE-41BA-902E-35AE04319B3D}" destId="{AF17379D-D269-432D-87EA-74DB9F6D2D35}" srcOrd="0" destOrd="0" presId="urn:microsoft.com/office/officeart/2008/layout/VerticalCurvedList"/>
    <dgm:cxn modelId="{1D70217D-C17D-4491-9023-A44BD6AD42C4}" srcId="{3C1F720A-6FCE-4F95-A9A9-321595DD932C}" destId="{E7988E57-F484-4053-8B54-E9CDAC9C8745}" srcOrd="1" destOrd="0" parTransId="{C65A49C8-84FF-4DA3-B0EE-41941DCF65ED}" sibTransId="{6EA92CDB-25DB-4E22-A35F-453D07CB0A3D}"/>
    <dgm:cxn modelId="{899356E1-57B4-4993-A547-6EE1558C0D4F}" type="presOf" srcId="{4C909946-66F9-482F-9E60-8E8BDEF0991F}" destId="{D6D73F7C-F701-440C-ADA6-A724177CCD41}" srcOrd="0" destOrd="0" presId="urn:microsoft.com/office/officeart/2008/layout/VerticalCurvedList"/>
    <dgm:cxn modelId="{3158347F-FE70-47D9-AE46-A131AC21DC16}" srcId="{3C1F720A-6FCE-4F95-A9A9-321595DD932C}" destId="{934AA3E7-70EE-41BA-902E-35AE04319B3D}" srcOrd="2" destOrd="0" parTransId="{9DB70A37-D34E-4F8C-A828-4EA18949D36C}" sibTransId="{48B9562B-10E5-4B14-82C0-C3F8B2E128A6}"/>
    <dgm:cxn modelId="{285A95F8-6CE2-4296-AE9D-5B783149C3C7}" srcId="{3C1F720A-6FCE-4F95-A9A9-321595DD932C}" destId="{D488D839-1763-4428-809A-123FB3A2953D}" srcOrd="0" destOrd="0" parTransId="{0F01B104-546C-467E-A552-362382539CFC}" sibTransId="{4C909946-66F9-482F-9E60-8E8BDEF0991F}"/>
    <dgm:cxn modelId="{105FFC9D-7A9E-415C-A6A8-BF3689C9B564}" type="presOf" srcId="{3C1F720A-6FCE-4F95-A9A9-321595DD932C}" destId="{45F467E0-56AC-41DA-8334-BA5A01F92477}" srcOrd="0" destOrd="0" presId="urn:microsoft.com/office/officeart/2008/layout/VerticalCurvedList"/>
    <dgm:cxn modelId="{6F5DF73F-1648-4A7A-B75B-E9C04A69E820}" type="presOf" srcId="{D488D839-1763-4428-809A-123FB3A2953D}" destId="{6E2C6135-CFDD-43EE-A943-D92642CAD894}" srcOrd="0" destOrd="0" presId="urn:microsoft.com/office/officeart/2008/layout/VerticalCurvedList"/>
    <dgm:cxn modelId="{F53F561D-2F7B-43DD-A3E9-C0E23E7EF13F}" type="presParOf" srcId="{45F467E0-56AC-41DA-8334-BA5A01F92477}" destId="{DCEFA901-B707-4F98-B713-2A06BEC8957F}" srcOrd="0" destOrd="0" presId="urn:microsoft.com/office/officeart/2008/layout/VerticalCurvedList"/>
    <dgm:cxn modelId="{1CB008D0-5139-493E-96EA-23457251C079}" type="presParOf" srcId="{DCEFA901-B707-4F98-B713-2A06BEC8957F}" destId="{5BFDC9BB-D742-4A0D-AAC8-6632F2A0632A}" srcOrd="0" destOrd="0" presId="urn:microsoft.com/office/officeart/2008/layout/VerticalCurvedList"/>
    <dgm:cxn modelId="{B64632BD-4274-4687-AEF0-F2BAF3289719}" type="presParOf" srcId="{5BFDC9BB-D742-4A0D-AAC8-6632F2A0632A}" destId="{02846015-0C32-4076-8964-0803F6087828}" srcOrd="0" destOrd="0" presId="urn:microsoft.com/office/officeart/2008/layout/VerticalCurvedList"/>
    <dgm:cxn modelId="{652048E6-4C6A-46CA-A6D7-F4F0F90C90A1}" type="presParOf" srcId="{5BFDC9BB-D742-4A0D-AAC8-6632F2A0632A}" destId="{D6D73F7C-F701-440C-ADA6-A724177CCD41}" srcOrd="1" destOrd="0" presId="urn:microsoft.com/office/officeart/2008/layout/VerticalCurvedList"/>
    <dgm:cxn modelId="{76FA178C-F966-488F-99AE-0235657A7812}" type="presParOf" srcId="{5BFDC9BB-D742-4A0D-AAC8-6632F2A0632A}" destId="{96EB82B2-7781-470F-8365-178AE0A4DDC3}" srcOrd="2" destOrd="0" presId="urn:microsoft.com/office/officeart/2008/layout/VerticalCurvedList"/>
    <dgm:cxn modelId="{AD9ECAD3-A3E1-4C2E-8AAA-85ABE696909F}" type="presParOf" srcId="{5BFDC9BB-D742-4A0D-AAC8-6632F2A0632A}" destId="{A03349FC-B1DA-4CFA-B61E-B042D44D3C19}" srcOrd="3" destOrd="0" presId="urn:microsoft.com/office/officeart/2008/layout/VerticalCurvedList"/>
    <dgm:cxn modelId="{10250494-82C2-40EC-9848-17AC9DBD7BF7}" type="presParOf" srcId="{DCEFA901-B707-4F98-B713-2A06BEC8957F}" destId="{6E2C6135-CFDD-43EE-A943-D92642CAD894}" srcOrd="1" destOrd="0" presId="urn:microsoft.com/office/officeart/2008/layout/VerticalCurvedList"/>
    <dgm:cxn modelId="{5F36196F-443F-4372-A0E0-45ADA1B7D96F}" type="presParOf" srcId="{DCEFA901-B707-4F98-B713-2A06BEC8957F}" destId="{14D5AA5D-F977-4CF4-8599-57C379218876}" srcOrd="2" destOrd="0" presId="urn:microsoft.com/office/officeart/2008/layout/VerticalCurvedList"/>
    <dgm:cxn modelId="{4F471E63-6B10-4A0F-B116-B96E869B48E7}" type="presParOf" srcId="{14D5AA5D-F977-4CF4-8599-57C379218876}" destId="{E622E21C-C197-4668-972D-E8FEC4F2BD28}" srcOrd="0" destOrd="0" presId="urn:microsoft.com/office/officeart/2008/layout/VerticalCurvedList"/>
    <dgm:cxn modelId="{7DD2437E-08D9-4443-A5C6-C94892C27377}" type="presParOf" srcId="{DCEFA901-B707-4F98-B713-2A06BEC8957F}" destId="{DC33E587-773D-43E5-9F84-377FD1108231}" srcOrd="3" destOrd="0" presId="urn:microsoft.com/office/officeart/2008/layout/VerticalCurvedList"/>
    <dgm:cxn modelId="{BD348514-0FBD-4038-938F-152D9A8DC700}" type="presParOf" srcId="{DCEFA901-B707-4F98-B713-2A06BEC8957F}" destId="{5D1BE5AF-6BC0-4936-9B9D-7EB0DBAC9762}" srcOrd="4" destOrd="0" presId="urn:microsoft.com/office/officeart/2008/layout/VerticalCurvedList"/>
    <dgm:cxn modelId="{D3597304-BAA8-4090-9271-424055130FB9}" type="presParOf" srcId="{5D1BE5AF-6BC0-4936-9B9D-7EB0DBAC9762}" destId="{A176E4D3-BEF5-418C-A00B-B41DD7422B6A}" srcOrd="0" destOrd="0" presId="urn:microsoft.com/office/officeart/2008/layout/VerticalCurvedList"/>
    <dgm:cxn modelId="{9E269178-B993-4337-B965-383E3DA648C3}" type="presParOf" srcId="{DCEFA901-B707-4F98-B713-2A06BEC8957F}" destId="{AF17379D-D269-432D-87EA-74DB9F6D2D35}" srcOrd="5" destOrd="0" presId="urn:microsoft.com/office/officeart/2008/layout/VerticalCurvedList"/>
    <dgm:cxn modelId="{7F6648C1-0DD7-4A53-A1D7-D53E7403CB70}" type="presParOf" srcId="{DCEFA901-B707-4F98-B713-2A06BEC8957F}" destId="{81B66E70-492B-4F51-BFEE-1B421C0DA7A8}" srcOrd="6" destOrd="0" presId="urn:microsoft.com/office/officeart/2008/layout/VerticalCurvedList"/>
    <dgm:cxn modelId="{505A084B-421A-40F1-9AB3-58AD66F8B2A2}" type="presParOf" srcId="{81B66E70-492B-4F51-BFEE-1B421C0DA7A8}" destId="{DBEEF257-D20F-44DA-AAC4-F25AC784A5C1}"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419793-0F48-497D-B090-A93BAC175BE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1893F926-BAE1-45C3-88E1-E19A9ACEC263}">
      <dgm:prSet phldrT="[Text]"/>
      <dgm:spPr/>
      <dgm:t>
        <a:bodyPr/>
        <a:lstStyle/>
        <a:p>
          <a:r>
            <a:rPr lang="en-US" dirty="0" smtClean="0">
              <a:effectLst>
                <a:outerShdw blurRad="38100" dist="38100" dir="2700000" algn="tl">
                  <a:srgbClr val="000000">
                    <a:alpha val="43137"/>
                  </a:srgbClr>
                </a:outerShdw>
              </a:effectLst>
            </a:rPr>
            <a:t>Year 1—Setting the Stage</a:t>
          </a:r>
          <a:endParaRPr lang="en-US" dirty="0">
            <a:effectLst>
              <a:outerShdw blurRad="38100" dist="38100" dir="2700000" algn="tl">
                <a:srgbClr val="000000">
                  <a:alpha val="43137"/>
                </a:srgbClr>
              </a:outerShdw>
            </a:effectLst>
          </a:endParaRPr>
        </a:p>
      </dgm:t>
    </dgm:pt>
    <dgm:pt modelId="{4E57A6D7-C8A7-4575-AF55-632F512E9CA5}" type="parTrans" cxnId="{9DBF6747-E25B-422C-BE22-FA0FE59F6968}">
      <dgm:prSet/>
      <dgm:spPr/>
      <dgm:t>
        <a:bodyPr/>
        <a:lstStyle/>
        <a:p>
          <a:endParaRPr lang="en-US"/>
        </a:p>
      </dgm:t>
    </dgm:pt>
    <dgm:pt modelId="{A645A440-7B2B-4232-AB9B-DA705D3D075A}" type="sibTrans" cxnId="{9DBF6747-E25B-422C-BE22-FA0FE59F6968}">
      <dgm:prSet/>
      <dgm:spPr/>
      <dgm:t>
        <a:bodyPr/>
        <a:lstStyle/>
        <a:p>
          <a:endParaRPr lang="en-US"/>
        </a:p>
      </dgm:t>
    </dgm:pt>
    <dgm:pt modelId="{508A77FA-0E1A-4A27-8DA2-529DF6571117}">
      <dgm:prSet phldrT="[Text]"/>
      <dgm:spPr/>
      <dgm:t>
        <a:bodyPr/>
        <a:lstStyle/>
        <a:p>
          <a:r>
            <a:rPr lang="en-US" dirty="0" smtClean="0">
              <a:effectLst>
                <a:outerShdw blurRad="38100" dist="38100" dir="2700000" algn="tl">
                  <a:srgbClr val="000000">
                    <a:alpha val="43137"/>
                  </a:srgbClr>
                </a:outerShdw>
              </a:effectLst>
            </a:rPr>
            <a:t>Year 2—Review &amp; Mentoring</a:t>
          </a:r>
          <a:endParaRPr lang="en-US" dirty="0">
            <a:effectLst>
              <a:outerShdw blurRad="38100" dist="38100" dir="2700000" algn="tl">
                <a:srgbClr val="000000">
                  <a:alpha val="43137"/>
                </a:srgbClr>
              </a:outerShdw>
            </a:effectLst>
          </a:endParaRPr>
        </a:p>
      </dgm:t>
    </dgm:pt>
    <dgm:pt modelId="{65A426D7-F251-4574-8E50-C5F8A085C805}" type="parTrans" cxnId="{A6318677-2715-4EE2-B3D3-2D9442DAD20F}">
      <dgm:prSet/>
      <dgm:spPr/>
      <dgm:t>
        <a:bodyPr/>
        <a:lstStyle/>
        <a:p>
          <a:endParaRPr lang="en-US"/>
        </a:p>
      </dgm:t>
    </dgm:pt>
    <dgm:pt modelId="{DBCC8566-7FA9-4DAB-826C-C540D2809C8D}" type="sibTrans" cxnId="{A6318677-2715-4EE2-B3D3-2D9442DAD20F}">
      <dgm:prSet/>
      <dgm:spPr/>
      <dgm:t>
        <a:bodyPr/>
        <a:lstStyle/>
        <a:p>
          <a:endParaRPr lang="en-US"/>
        </a:p>
      </dgm:t>
    </dgm:pt>
    <dgm:pt modelId="{21D34E29-0A92-4BA7-AFB0-EEFA09CCB1C4}">
      <dgm:prSet phldrT="[Text]"/>
      <dgm:spPr/>
      <dgm:t>
        <a:bodyPr/>
        <a:lstStyle/>
        <a:p>
          <a:r>
            <a:rPr lang="en-US" dirty="0" smtClean="0">
              <a:effectLst>
                <a:outerShdw blurRad="38100" dist="38100" dir="2700000" algn="tl">
                  <a:srgbClr val="000000">
                    <a:alpha val="43137"/>
                  </a:srgbClr>
                </a:outerShdw>
              </a:effectLst>
            </a:rPr>
            <a:t>Year 3—Progress, National, Funding</a:t>
          </a:r>
          <a:endParaRPr lang="en-US" dirty="0">
            <a:effectLst>
              <a:outerShdw blurRad="38100" dist="38100" dir="2700000" algn="tl">
                <a:srgbClr val="000000">
                  <a:alpha val="43137"/>
                </a:srgbClr>
              </a:outerShdw>
            </a:effectLst>
          </a:endParaRPr>
        </a:p>
      </dgm:t>
    </dgm:pt>
    <dgm:pt modelId="{9726F65F-6FC8-40B6-ADFD-40EACD390F77}" type="parTrans" cxnId="{D0699A4F-A64F-47D2-95B2-5F6786645EBB}">
      <dgm:prSet/>
      <dgm:spPr/>
      <dgm:t>
        <a:bodyPr/>
        <a:lstStyle/>
        <a:p>
          <a:endParaRPr lang="en-US"/>
        </a:p>
      </dgm:t>
    </dgm:pt>
    <dgm:pt modelId="{686A532A-7043-467F-BE36-C5462E8EA92C}" type="sibTrans" cxnId="{D0699A4F-A64F-47D2-95B2-5F6786645EBB}">
      <dgm:prSet/>
      <dgm:spPr/>
      <dgm:t>
        <a:bodyPr/>
        <a:lstStyle/>
        <a:p>
          <a:endParaRPr lang="en-US"/>
        </a:p>
      </dgm:t>
    </dgm:pt>
    <dgm:pt modelId="{B5A62D57-9BC8-4AC6-90CA-B328B898C19A}">
      <dgm:prSet phldrT="[Text]"/>
      <dgm:spPr/>
      <dgm:t>
        <a:bodyPr/>
        <a:lstStyle/>
        <a:p>
          <a:r>
            <a:rPr lang="en-US" dirty="0" smtClean="0">
              <a:effectLst>
                <a:outerShdw blurRad="38100" dist="38100" dir="2700000" algn="tl">
                  <a:srgbClr val="000000">
                    <a:alpha val="43137"/>
                  </a:srgbClr>
                </a:outerShdw>
              </a:effectLst>
            </a:rPr>
            <a:t>Year 4—Review &amp; Growth</a:t>
          </a:r>
          <a:endParaRPr lang="en-US" dirty="0">
            <a:effectLst>
              <a:outerShdw blurRad="38100" dist="38100" dir="2700000" algn="tl">
                <a:srgbClr val="000000">
                  <a:alpha val="43137"/>
                </a:srgbClr>
              </a:outerShdw>
            </a:effectLst>
          </a:endParaRPr>
        </a:p>
      </dgm:t>
    </dgm:pt>
    <dgm:pt modelId="{85FCB3C8-4A01-4ECD-849A-67F76826294C}" type="parTrans" cxnId="{682888A0-7DF7-4BF9-A7FD-EDB71F406CA4}">
      <dgm:prSet/>
      <dgm:spPr/>
      <dgm:t>
        <a:bodyPr/>
        <a:lstStyle/>
        <a:p>
          <a:endParaRPr lang="en-US"/>
        </a:p>
      </dgm:t>
    </dgm:pt>
    <dgm:pt modelId="{540DF81A-6EDB-41AB-9FD9-7CE7D0DDC136}" type="sibTrans" cxnId="{682888A0-7DF7-4BF9-A7FD-EDB71F406CA4}">
      <dgm:prSet/>
      <dgm:spPr/>
      <dgm:t>
        <a:bodyPr/>
        <a:lstStyle/>
        <a:p>
          <a:endParaRPr lang="en-US"/>
        </a:p>
      </dgm:t>
    </dgm:pt>
    <dgm:pt modelId="{EBE886AF-C17E-489D-8DAF-0E5004EFA77D}">
      <dgm:prSet phldrT="[Text]"/>
      <dgm:spPr/>
      <dgm:t>
        <a:bodyPr/>
        <a:lstStyle/>
        <a:p>
          <a:r>
            <a:rPr lang="en-US" dirty="0" smtClean="0">
              <a:effectLst>
                <a:outerShdw blurRad="38100" dist="38100" dir="2700000" algn="tl">
                  <a:srgbClr val="000000">
                    <a:alpha val="43137"/>
                  </a:srgbClr>
                </a:outerShdw>
              </a:effectLst>
            </a:rPr>
            <a:t>Year 5—Meet Metrics or Change Careers</a:t>
          </a:r>
          <a:endParaRPr lang="en-US" dirty="0">
            <a:effectLst>
              <a:outerShdw blurRad="38100" dist="38100" dir="2700000" algn="tl">
                <a:srgbClr val="000000">
                  <a:alpha val="43137"/>
                </a:srgbClr>
              </a:outerShdw>
            </a:effectLst>
          </a:endParaRPr>
        </a:p>
      </dgm:t>
    </dgm:pt>
    <dgm:pt modelId="{95D5E395-3B74-40AD-97A1-750A3129C66A}" type="parTrans" cxnId="{259C04B5-1D2D-4D37-959E-AE461E965B32}">
      <dgm:prSet/>
      <dgm:spPr/>
      <dgm:t>
        <a:bodyPr/>
        <a:lstStyle/>
        <a:p>
          <a:endParaRPr lang="en-US"/>
        </a:p>
      </dgm:t>
    </dgm:pt>
    <dgm:pt modelId="{9DFEC518-DDBF-4049-B0D9-78541B44300F}" type="sibTrans" cxnId="{259C04B5-1D2D-4D37-959E-AE461E965B32}">
      <dgm:prSet/>
      <dgm:spPr/>
      <dgm:t>
        <a:bodyPr/>
        <a:lstStyle/>
        <a:p>
          <a:endParaRPr lang="en-US"/>
        </a:p>
      </dgm:t>
    </dgm:pt>
    <dgm:pt modelId="{D50EAF80-54E5-40C2-8966-C6275B9AE74C}">
      <dgm:prSet phldrT="[Text]"/>
      <dgm:spPr/>
      <dgm:t>
        <a:bodyPr/>
        <a:lstStyle/>
        <a:p>
          <a:endParaRPr lang="en-US" dirty="0"/>
        </a:p>
      </dgm:t>
    </dgm:pt>
    <dgm:pt modelId="{9B2C4011-E9A2-4BCB-9A83-DDEFD20B3E20}" type="parTrans" cxnId="{86B6DB8D-048A-4456-9AFC-33C23AC3D248}">
      <dgm:prSet/>
      <dgm:spPr/>
      <dgm:t>
        <a:bodyPr/>
        <a:lstStyle/>
        <a:p>
          <a:endParaRPr lang="en-US"/>
        </a:p>
      </dgm:t>
    </dgm:pt>
    <dgm:pt modelId="{12F8E75F-143A-4191-8187-DFE492A8798D}" type="sibTrans" cxnId="{86B6DB8D-048A-4456-9AFC-33C23AC3D248}">
      <dgm:prSet/>
      <dgm:spPr/>
      <dgm:t>
        <a:bodyPr/>
        <a:lstStyle/>
        <a:p>
          <a:endParaRPr lang="en-US"/>
        </a:p>
      </dgm:t>
    </dgm:pt>
    <dgm:pt modelId="{9C40635A-BEA0-43D1-BEF3-8A74FD097653}" type="pres">
      <dgm:prSet presAssocID="{CA419793-0F48-497D-B090-A93BAC175BE2}" presName="outerComposite" presStyleCnt="0">
        <dgm:presLayoutVars>
          <dgm:chMax val="5"/>
          <dgm:dir/>
          <dgm:resizeHandles val="exact"/>
        </dgm:presLayoutVars>
      </dgm:prSet>
      <dgm:spPr/>
      <dgm:t>
        <a:bodyPr/>
        <a:lstStyle/>
        <a:p>
          <a:endParaRPr lang="en-US"/>
        </a:p>
      </dgm:t>
    </dgm:pt>
    <dgm:pt modelId="{B8D41E96-9101-4E99-80FC-8170DBB2C718}" type="pres">
      <dgm:prSet presAssocID="{CA419793-0F48-497D-B090-A93BAC175BE2}" presName="dummyMaxCanvas" presStyleCnt="0">
        <dgm:presLayoutVars/>
      </dgm:prSet>
      <dgm:spPr/>
      <dgm:t>
        <a:bodyPr/>
        <a:lstStyle/>
        <a:p>
          <a:endParaRPr lang="en-US"/>
        </a:p>
      </dgm:t>
    </dgm:pt>
    <dgm:pt modelId="{5526B47F-9770-4ECA-99FE-4FEA3711450F}" type="pres">
      <dgm:prSet presAssocID="{CA419793-0F48-497D-B090-A93BAC175BE2}" presName="FiveNodes_1" presStyleLbl="node1" presStyleIdx="0" presStyleCnt="5">
        <dgm:presLayoutVars>
          <dgm:bulletEnabled val="1"/>
        </dgm:presLayoutVars>
      </dgm:prSet>
      <dgm:spPr/>
      <dgm:t>
        <a:bodyPr/>
        <a:lstStyle/>
        <a:p>
          <a:endParaRPr lang="en-US"/>
        </a:p>
      </dgm:t>
    </dgm:pt>
    <dgm:pt modelId="{C603A063-6578-47F5-9BD7-58D5AF3091C5}" type="pres">
      <dgm:prSet presAssocID="{CA419793-0F48-497D-B090-A93BAC175BE2}" presName="FiveNodes_2" presStyleLbl="node1" presStyleIdx="1" presStyleCnt="5">
        <dgm:presLayoutVars>
          <dgm:bulletEnabled val="1"/>
        </dgm:presLayoutVars>
      </dgm:prSet>
      <dgm:spPr/>
      <dgm:t>
        <a:bodyPr/>
        <a:lstStyle/>
        <a:p>
          <a:endParaRPr lang="en-US"/>
        </a:p>
      </dgm:t>
    </dgm:pt>
    <dgm:pt modelId="{056146DE-28CE-4817-8E81-05BBBB818C50}" type="pres">
      <dgm:prSet presAssocID="{CA419793-0F48-497D-B090-A93BAC175BE2}" presName="FiveNodes_3" presStyleLbl="node1" presStyleIdx="2" presStyleCnt="5">
        <dgm:presLayoutVars>
          <dgm:bulletEnabled val="1"/>
        </dgm:presLayoutVars>
      </dgm:prSet>
      <dgm:spPr/>
      <dgm:t>
        <a:bodyPr/>
        <a:lstStyle/>
        <a:p>
          <a:endParaRPr lang="en-US"/>
        </a:p>
      </dgm:t>
    </dgm:pt>
    <dgm:pt modelId="{C80D2F48-4DDD-4A6A-8BFE-3B51DCF29F4F}" type="pres">
      <dgm:prSet presAssocID="{CA419793-0F48-497D-B090-A93BAC175BE2}" presName="FiveNodes_4" presStyleLbl="node1" presStyleIdx="3" presStyleCnt="5">
        <dgm:presLayoutVars>
          <dgm:bulletEnabled val="1"/>
        </dgm:presLayoutVars>
      </dgm:prSet>
      <dgm:spPr/>
      <dgm:t>
        <a:bodyPr/>
        <a:lstStyle/>
        <a:p>
          <a:endParaRPr lang="en-US"/>
        </a:p>
      </dgm:t>
    </dgm:pt>
    <dgm:pt modelId="{5AC0B22A-0891-4F23-8A20-E320235F770A}" type="pres">
      <dgm:prSet presAssocID="{CA419793-0F48-497D-B090-A93BAC175BE2}" presName="FiveNodes_5" presStyleLbl="node1" presStyleIdx="4" presStyleCnt="5">
        <dgm:presLayoutVars>
          <dgm:bulletEnabled val="1"/>
        </dgm:presLayoutVars>
      </dgm:prSet>
      <dgm:spPr/>
      <dgm:t>
        <a:bodyPr/>
        <a:lstStyle/>
        <a:p>
          <a:endParaRPr lang="en-US"/>
        </a:p>
      </dgm:t>
    </dgm:pt>
    <dgm:pt modelId="{53638C86-EB4E-4BF1-9D1A-1D96FB19C39B}" type="pres">
      <dgm:prSet presAssocID="{CA419793-0F48-497D-B090-A93BAC175BE2}" presName="FiveConn_1-2" presStyleLbl="fgAccFollowNode1" presStyleIdx="0" presStyleCnt="4">
        <dgm:presLayoutVars>
          <dgm:bulletEnabled val="1"/>
        </dgm:presLayoutVars>
      </dgm:prSet>
      <dgm:spPr/>
      <dgm:t>
        <a:bodyPr/>
        <a:lstStyle/>
        <a:p>
          <a:endParaRPr lang="en-US"/>
        </a:p>
      </dgm:t>
    </dgm:pt>
    <dgm:pt modelId="{DC71F49F-7014-4F48-B142-2075A0003A0B}" type="pres">
      <dgm:prSet presAssocID="{CA419793-0F48-497D-B090-A93BAC175BE2}" presName="FiveConn_2-3" presStyleLbl="fgAccFollowNode1" presStyleIdx="1" presStyleCnt="4">
        <dgm:presLayoutVars>
          <dgm:bulletEnabled val="1"/>
        </dgm:presLayoutVars>
      </dgm:prSet>
      <dgm:spPr/>
      <dgm:t>
        <a:bodyPr/>
        <a:lstStyle/>
        <a:p>
          <a:endParaRPr lang="en-US"/>
        </a:p>
      </dgm:t>
    </dgm:pt>
    <dgm:pt modelId="{C7BFC82F-7059-4E20-87F9-2E62D454E0DA}" type="pres">
      <dgm:prSet presAssocID="{CA419793-0F48-497D-B090-A93BAC175BE2}" presName="FiveConn_3-4" presStyleLbl="fgAccFollowNode1" presStyleIdx="2" presStyleCnt="4">
        <dgm:presLayoutVars>
          <dgm:bulletEnabled val="1"/>
        </dgm:presLayoutVars>
      </dgm:prSet>
      <dgm:spPr/>
      <dgm:t>
        <a:bodyPr/>
        <a:lstStyle/>
        <a:p>
          <a:endParaRPr lang="en-US"/>
        </a:p>
      </dgm:t>
    </dgm:pt>
    <dgm:pt modelId="{A8823749-B3FC-4B82-B70E-61D615A4662A}" type="pres">
      <dgm:prSet presAssocID="{CA419793-0F48-497D-B090-A93BAC175BE2}" presName="FiveConn_4-5" presStyleLbl="fgAccFollowNode1" presStyleIdx="3" presStyleCnt="4">
        <dgm:presLayoutVars>
          <dgm:bulletEnabled val="1"/>
        </dgm:presLayoutVars>
      </dgm:prSet>
      <dgm:spPr/>
      <dgm:t>
        <a:bodyPr/>
        <a:lstStyle/>
        <a:p>
          <a:endParaRPr lang="en-US"/>
        </a:p>
      </dgm:t>
    </dgm:pt>
    <dgm:pt modelId="{8168347C-DCE0-42F7-B867-DBD3132F3D65}" type="pres">
      <dgm:prSet presAssocID="{CA419793-0F48-497D-B090-A93BAC175BE2}" presName="FiveNodes_1_text" presStyleLbl="node1" presStyleIdx="4" presStyleCnt="5">
        <dgm:presLayoutVars>
          <dgm:bulletEnabled val="1"/>
        </dgm:presLayoutVars>
      </dgm:prSet>
      <dgm:spPr/>
      <dgm:t>
        <a:bodyPr/>
        <a:lstStyle/>
        <a:p>
          <a:endParaRPr lang="en-US"/>
        </a:p>
      </dgm:t>
    </dgm:pt>
    <dgm:pt modelId="{EA20986F-7C5F-4807-B63F-7418FB705E5A}" type="pres">
      <dgm:prSet presAssocID="{CA419793-0F48-497D-B090-A93BAC175BE2}" presName="FiveNodes_2_text" presStyleLbl="node1" presStyleIdx="4" presStyleCnt="5">
        <dgm:presLayoutVars>
          <dgm:bulletEnabled val="1"/>
        </dgm:presLayoutVars>
      </dgm:prSet>
      <dgm:spPr/>
      <dgm:t>
        <a:bodyPr/>
        <a:lstStyle/>
        <a:p>
          <a:endParaRPr lang="en-US"/>
        </a:p>
      </dgm:t>
    </dgm:pt>
    <dgm:pt modelId="{82015883-5B69-46BA-9723-4469F6BF043F}" type="pres">
      <dgm:prSet presAssocID="{CA419793-0F48-497D-B090-A93BAC175BE2}" presName="FiveNodes_3_text" presStyleLbl="node1" presStyleIdx="4" presStyleCnt="5">
        <dgm:presLayoutVars>
          <dgm:bulletEnabled val="1"/>
        </dgm:presLayoutVars>
      </dgm:prSet>
      <dgm:spPr/>
      <dgm:t>
        <a:bodyPr/>
        <a:lstStyle/>
        <a:p>
          <a:endParaRPr lang="en-US"/>
        </a:p>
      </dgm:t>
    </dgm:pt>
    <dgm:pt modelId="{87CB73D0-0AC2-4BA8-8B0A-4C9465AA7692}" type="pres">
      <dgm:prSet presAssocID="{CA419793-0F48-497D-B090-A93BAC175BE2}" presName="FiveNodes_4_text" presStyleLbl="node1" presStyleIdx="4" presStyleCnt="5">
        <dgm:presLayoutVars>
          <dgm:bulletEnabled val="1"/>
        </dgm:presLayoutVars>
      </dgm:prSet>
      <dgm:spPr/>
      <dgm:t>
        <a:bodyPr/>
        <a:lstStyle/>
        <a:p>
          <a:endParaRPr lang="en-US"/>
        </a:p>
      </dgm:t>
    </dgm:pt>
    <dgm:pt modelId="{52854592-CAFB-4601-AF7B-D8930CC139C2}" type="pres">
      <dgm:prSet presAssocID="{CA419793-0F48-497D-B090-A93BAC175BE2}" presName="FiveNodes_5_text" presStyleLbl="node1" presStyleIdx="4" presStyleCnt="5">
        <dgm:presLayoutVars>
          <dgm:bulletEnabled val="1"/>
        </dgm:presLayoutVars>
      </dgm:prSet>
      <dgm:spPr/>
      <dgm:t>
        <a:bodyPr/>
        <a:lstStyle/>
        <a:p>
          <a:endParaRPr lang="en-US"/>
        </a:p>
      </dgm:t>
    </dgm:pt>
  </dgm:ptLst>
  <dgm:cxnLst>
    <dgm:cxn modelId="{D6EF732B-9893-4FCF-9E08-337F43D6E90A}" type="presOf" srcId="{B5A62D57-9BC8-4AC6-90CA-B328B898C19A}" destId="{87CB73D0-0AC2-4BA8-8B0A-4C9465AA7692}" srcOrd="1" destOrd="0" presId="urn:microsoft.com/office/officeart/2005/8/layout/vProcess5"/>
    <dgm:cxn modelId="{86B6DB8D-048A-4456-9AFC-33C23AC3D248}" srcId="{CA419793-0F48-497D-B090-A93BAC175BE2}" destId="{D50EAF80-54E5-40C2-8966-C6275B9AE74C}" srcOrd="5" destOrd="0" parTransId="{9B2C4011-E9A2-4BCB-9A83-DDEFD20B3E20}" sibTransId="{12F8E75F-143A-4191-8187-DFE492A8798D}"/>
    <dgm:cxn modelId="{A0B95547-F1C7-4AD3-9229-11F77AF8961D}" type="presOf" srcId="{1893F926-BAE1-45C3-88E1-E19A9ACEC263}" destId="{8168347C-DCE0-42F7-B867-DBD3132F3D65}" srcOrd="1" destOrd="0" presId="urn:microsoft.com/office/officeart/2005/8/layout/vProcess5"/>
    <dgm:cxn modelId="{A6318677-2715-4EE2-B3D3-2D9442DAD20F}" srcId="{CA419793-0F48-497D-B090-A93BAC175BE2}" destId="{508A77FA-0E1A-4A27-8DA2-529DF6571117}" srcOrd="1" destOrd="0" parTransId="{65A426D7-F251-4574-8E50-C5F8A085C805}" sibTransId="{DBCC8566-7FA9-4DAB-826C-C540D2809C8D}"/>
    <dgm:cxn modelId="{C9C241C7-F312-451E-9236-C0C34A80F2E2}" type="presOf" srcId="{540DF81A-6EDB-41AB-9FD9-7CE7D0DDC136}" destId="{A8823749-B3FC-4B82-B70E-61D615A4662A}" srcOrd="0" destOrd="0" presId="urn:microsoft.com/office/officeart/2005/8/layout/vProcess5"/>
    <dgm:cxn modelId="{5597822E-9F7D-4F15-ABF6-250CA35B59DE}" type="presOf" srcId="{508A77FA-0E1A-4A27-8DA2-529DF6571117}" destId="{C603A063-6578-47F5-9BD7-58D5AF3091C5}" srcOrd="0" destOrd="0" presId="urn:microsoft.com/office/officeart/2005/8/layout/vProcess5"/>
    <dgm:cxn modelId="{30756DEC-67C1-4D22-A025-0DBA4A261412}" type="presOf" srcId="{686A532A-7043-467F-BE36-C5462E8EA92C}" destId="{C7BFC82F-7059-4E20-87F9-2E62D454E0DA}" srcOrd="0" destOrd="0" presId="urn:microsoft.com/office/officeart/2005/8/layout/vProcess5"/>
    <dgm:cxn modelId="{16822153-707C-4A10-822A-912DCD4C110F}" type="presOf" srcId="{21D34E29-0A92-4BA7-AFB0-EEFA09CCB1C4}" destId="{056146DE-28CE-4817-8E81-05BBBB818C50}" srcOrd="0" destOrd="0" presId="urn:microsoft.com/office/officeart/2005/8/layout/vProcess5"/>
    <dgm:cxn modelId="{DEBCF923-F183-4F10-B266-EED5EF68A230}" type="presOf" srcId="{1893F926-BAE1-45C3-88E1-E19A9ACEC263}" destId="{5526B47F-9770-4ECA-99FE-4FEA3711450F}" srcOrd="0" destOrd="0" presId="urn:microsoft.com/office/officeart/2005/8/layout/vProcess5"/>
    <dgm:cxn modelId="{9DBF6747-E25B-422C-BE22-FA0FE59F6968}" srcId="{CA419793-0F48-497D-B090-A93BAC175BE2}" destId="{1893F926-BAE1-45C3-88E1-E19A9ACEC263}" srcOrd="0" destOrd="0" parTransId="{4E57A6D7-C8A7-4575-AF55-632F512E9CA5}" sibTransId="{A645A440-7B2B-4232-AB9B-DA705D3D075A}"/>
    <dgm:cxn modelId="{CF09A64E-E642-44FE-8656-829AFDA7183A}" type="presOf" srcId="{DBCC8566-7FA9-4DAB-826C-C540D2809C8D}" destId="{DC71F49F-7014-4F48-B142-2075A0003A0B}" srcOrd="0" destOrd="0" presId="urn:microsoft.com/office/officeart/2005/8/layout/vProcess5"/>
    <dgm:cxn modelId="{3ADE2CF6-9169-4944-A628-8D6EC0AEDA29}" type="presOf" srcId="{EBE886AF-C17E-489D-8DAF-0E5004EFA77D}" destId="{5AC0B22A-0891-4F23-8A20-E320235F770A}" srcOrd="0" destOrd="0" presId="urn:microsoft.com/office/officeart/2005/8/layout/vProcess5"/>
    <dgm:cxn modelId="{4343D474-7FD8-4576-A8AC-423DC7505DFE}" type="presOf" srcId="{B5A62D57-9BC8-4AC6-90CA-B328B898C19A}" destId="{C80D2F48-4DDD-4A6A-8BFE-3B51DCF29F4F}" srcOrd="0" destOrd="0" presId="urn:microsoft.com/office/officeart/2005/8/layout/vProcess5"/>
    <dgm:cxn modelId="{259C04B5-1D2D-4D37-959E-AE461E965B32}" srcId="{CA419793-0F48-497D-B090-A93BAC175BE2}" destId="{EBE886AF-C17E-489D-8DAF-0E5004EFA77D}" srcOrd="4" destOrd="0" parTransId="{95D5E395-3B74-40AD-97A1-750A3129C66A}" sibTransId="{9DFEC518-DDBF-4049-B0D9-78541B44300F}"/>
    <dgm:cxn modelId="{B85FB10D-E5D2-4A79-8244-3179149C76FF}" type="presOf" srcId="{A645A440-7B2B-4232-AB9B-DA705D3D075A}" destId="{53638C86-EB4E-4BF1-9D1A-1D96FB19C39B}" srcOrd="0" destOrd="0" presId="urn:microsoft.com/office/officeart/2005/8/layout/vProcess5"/>
    <dgm:cxn modelId="{D0699A4F-A64F-47D2-95B2-5F6786645EBB}" srcId="{CA419793-0F48-497D-B090-A93BAC175BE2}" destId="{21D34E29-0A92-4BA7-AFB0-EEFA09CCB1C4}" srcOrd="2" destOrd="0" parTransId="{9726F65F-6FC8-40B6-ADFD-40EACD390F77}" sibTransId="{686A532A-7043-467F-BE36-C5462E8EA92C}"/>
    <dgm:cxn modelId="{682888A0-7DF7-4BF9-A7FD-EDB71F406CA4}" srcId="{CA419793-0F48-497D-B090-A93BAC175BE2}" destId="{B5A62D57-9BC8-4AC6-90CA-B328B898C19A}" srcOrd="3" destOrd="0" parTransId="{85FCB3C8-4A01-4ECD-849A-67F76826294C}" sibTransId="{540DF81A-6EDB-41AB-9FD9-7CE7D0DDC136}"/>
    <dgm:cxn modelId="{B5A74F70-8724-49D6-8774-CD4A3498C7CD}" type="presOf" srcId="{EBE886AF-C17E-489D-8DAF-0E5004EFA77D}" destId="{52854592-CAFB-4601-AF7B-D8930CC139C2}" srcOrd="1" destOrd="0" presId="urn:microsoft.com/office/officeart/2005/8/layout/vProcess5"/>
    <dgm:cxn modelId="{CA5F566E-21D9-4049-8D77-A2BEB00B2F63}" type="presOf" srcId="{21D34E29-0A92-4BA7-AFB0-EEFA09CCB1C4}" destId="{82015883-5B69-46BA-9723-4469F6BF043F}" srcOrd="1" destOrd="0" presId="urn:microsoft.com/office/officeart/2005/8/layout/vProcess5"/>
    <dgm:cxn modelId="{1F65E82A-3E54-4BB4-B0CA-0B90C5116397}" type="presOf" srcId="{CA419793-0F48-497D-B090-A93BAC175BE2}" destId="{9C40635A-BEA0-43D1-BEF3-8A74FD097653}" srcOrd="0" destOrd="0" presId="urn:microsoft.com/office/officeart/2005/8/layout/vProcess5"/>
    <dgm:cxn modelId="{35D01106-A8EC-4687-9CBC-C5B79BEF6B12}" type="presOf" srcId="{508A77FA-0E1A-4A27-8DA2-529DF6571117}" destId="{EA20986F-7C5F-4807-B63F-7418FB705E5A}" srcOrd="1" destOrd="0" presId="urn:microsoft.com/office/officeart/2005/8/layout/vProcess5"/>
    <dgm:cxn modelId="{1E5C2099-026A-4501-8C43-1EEC5C1899A0}" type="presParOf" srcId="{9C40635A-BEA0-43D1-BEF3-8A74FD097653}" destId="{B8D41E96-9101-4E99-80FC-8170DBB2C718}" srcOrd="0" destOrd="0" presId="urn:microsoft.com/office/officeart/2005/8/layout/vProcess5"/>
    <dgm:cxn modelId="{74F531CB-64CA-4AA1-8366-27779C0C74FE}" type="presParOf" srcId="{9C40635A-BEA0-43D1-BEF3-8A74FD097653}" destId="{5526B47F-9770-4ECA-99FE-4FEA3711450F}" srcOrd="1" destOrd="0" presId="urn:microsoft.com/office/officeart/2005/8/layout/vProcess5"/>
    <dgm:cxn modelId="{34A7C74E-499D-4CD3-9405-65A4FCB80DB1}" type="presParOf" srcId="{9C40635A-BEA0-43D1-BEF3-8A74FD097653}" destId="{C603A063-6578-47F5-9BD7-58D5AF3091C5}" srcOrd="2" destOrd="0" presId="urn:microsoft.com/office/officeart/2005/8/layout/vProcess5"/>
    <dgm:cxn modelId="{7C937D30-8355-4A7F-9C91-231DEC5B98DE}" type="presParOf" srcId="{9C40635A-BEA0-43D1-BEF3-8A74FD097653}" destId="{056146DE-28CE-4817-8E81-05BBBB818C50}" srcOrd="3" destOrd="0" presId="urn:microsoft.com/office/officeart/2005/8/layout/vProcess5"/>
    <dgm:cxn modelId="{A52D0029-95C1-4A9E-9EBD-3842DD0E2CC4}" type="presParOf" srcId="{9C40635A-BEA0-43D1-BEF3-8A74FD097653}" destId="{C80D2F48-4DDD-4A6A-8BFE-3B51DCF29F4F}" srcOrd="4" destOrd="0" presId="urn:microsoft.com/office/officeart/2005/8/layout/vProcess5"/>
    <dgm:cxn modelId="{E3C3CC26-E2B3-4D0C-A7F8-E13D4D44A28B}" type="presParOf" srcId="{9C40635A-BEA0-43D1-BEF3-8A74FD097653}" destId="{5AC0B22A-0891-4F23-8A20-E320235F770A}" srcOrd="5" destOrd="0" presId="urn:microsoft.com/office/officeart/2005/8/layout/vProcess5"/>
    <dgm:cxn modelId="{4D07428F-C2F1-49EA-A335-A498AD33176A}" type="presParOf" srcId="{9C40635A-BEA0-43D1-BEF3-8A74FD097653}" destId="{53638C86-EB4E-4BF1-9D1A-1D96FB19C39B}" srcOrd="6" destOrd="0" presId="urn:microsoft.com/office/officeart/2005/8/layout/vProcess5"/>
    <dgm:cxn modelId="{640673EC-2D9B-45D9-9E87-46730A5E1770}" type="presParOf" srcId="{9C40635A-BEA0-43D1-BEF3-8A74FD097653}" destId="{DC71F49F-7014-4F48-B142-2075A0003A0B}" srcOrd="7" destOrd="0" presId="urn:microsoft.com/office/officeart/2005/8/layout/vProcess5"/>
    <dgm:cxn modelId="{C1E75E5C-E8FD-4A0C-90D4-E604AE91F9F0}" type="presParOf" srcId="{9C40635A-BEA0-43D1-BEF3-8A74FD097653}" destId="{C7BFC82F-7059-4E20-87F9-2E62D454E0DA}" srcOrd="8" destOrd="0" presId="urn:microsoft.com/office/officeart/2005/8/layout/vProcess5"/>
    <dgm:cxn modelId="{E193016E-7C25-44FD-BD7B-54148F3D9487}" type="presParOf" srcId="{9C40635A-BEA0-43D1-BEF3-8A74FD097653}" destId="{A8823749-B3FC-4B82-B70E-61D615A4662A}" srcOrd="9" destOrd="0" presId="urn:microsoft.com/office/officeart/2005/8/layout/vProcess5"/>
    <dgm:cxn modelId="{9F5F2457-78E5-4FD1-BEE5-A99BDE08282E}" type="presParOf" srcId="{9C40635A-BEA0-43D1-BEF3-8A74FD097653}" destId="{8168347C-DCE0-42F7-B867-DBD3132F3D65}" srcOrd="10" destOrd="0" presId="urn:microsoft.com/office/officeart/2005/8/layout/vProcess5"/>
    <dgm:cxn modelId="{E9D38347-34EB-4229-A93C-4B89C7EA41AD}" type="presParOf" srcId="{9C40635A-BEA0-43D1-BEF3-8A74FD097653}" destId="{EA20986F-7C5F-4807-B63F-7418FB705E5A}" srcOrd="11" destOrd="0" presId="urn:microsoft.com/office/officeart/2005/8/layout/vProcess5"/>
    <dgm:cxn modelId="{58F9150A-D437-4A02-BDD9-5C1EFAECFF8E}" type="presParOf" srcId="{9C40635A-BEA0-43D1-BEF3-8A74FD097653}" destId="{82015883-5B69-46BA-9723-4469F6BF043F}" srcOrd="12" destOrd="0" presId="urn:microsoft.com/office/officeart/2005/8/layout/vProcess5"/>
    <dgm:cxn modelId="{30F796DD-32B4-4BA5-AE58-ED432B2BA93E}" type="presParOf" srcId="{9C40635A-BEA0-43D1-BEF3-8A74FD097653}" destId="{87CB73D0-0AC2-4BA8-8B0A-4C9465AA7692}" srcOrd="13" destOrd="0" presId="urn:microsoft.com/office/officeart/2005/8/layout/vProcess5"/>
    <dgm:cxn modelId="{75CE58F5-AB54-4070-BDE4-CF4B1AE10C1B}" type="presParOf" srcId="{9C40635A-BEA0-43D1-BEF3-8A74FD097653}" destId="{52854592-CAFB-4601-AF7B-D8930CC139C2}"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DD50F9-9AAF-4C7B-B45A-1D0CA0DA577B}" type="doc">
      <dgm:prSet loTypeId="urn:microsoft.com/office/officeart/2005/8/layout/venn2" loCatId="relationship" qsTypeId="urn:microsoft.com/office/officeart/2005/8/quickstyle/3d4" qsCatId="3D" csTypeId="urn:microsoft.com/office/officeart/2005/8/colors/accent2_2" csCatId="accent2" phldr="1"/>
      <dgm:spPr/>
      <dgm:t>
        <a:bodyPr/>
        <a:lstStyle/>
        <a:p>
          <a:endParaRPr lang="en-US"/>
        </a:p>
      </dgm:t>
    </dgm:pt>
    <dgm:pt modelId="{2A0A0038-74AC-49B8-884E-7B6D46E3D931}">
      <dgm:prSet phldrT="[Text]"/>
      <dgm:spPr/>
      <dgm:t>
        <a:bodyPr/>
        <a:lstStyle/>
        <a:p>
          <a:r>
            <a:rPr lang="en-US" dirty="0" smtClean="0">
              <a:effectLst>
                <a:outerShdw blurRad="38100" dist="38100" dir="2700000" algn="tl">
                  <a:srgbClr val="000000">
                    <a:alpha val="43137"/>
                  </a:srgbClr>
                </a:outerShdw>
              </a:effectLst>
            </a:rPr>
            <a:t>Faculty Workload</a:t>
          </a:r>
          <a:endParaRPr lang="en-US" dirty="0">
            <a:effectLst>
              <a:outerShdw blurRad="38100" dist="38100" dir="2700000" algn="tl">
                <a:srgbClr val="000000">
                  <a:alpha val="43137"/>
                </a:srgbClr>
              </a:outerShdw>
            </a:effectLst>
          </a:endParaRPr>
        </a:p>
      </dgm:t>
    </dgm:pt>
    <dgm:pt modelId="{C9729133-FA6D-4EB4-AA02-BCE631EC476D}" type="parTrans" cxnId="{36D3C090-DE8D-47A8-9743-AFDA9AF7B0E1}">
      <dgm:prSet/>
      <dgm:spPr/>
      <dgm:t>
        <a:bodyPr/>
        <a:lstStyle/>
        <a:p>
          <a:endParaRPr lang="en-US"/>
        </a:p>
      </dgm:t>
    </dgm:pt>
    <dgm:pt modelId="{75E7161B-0243-409A-9807-DFBC75110ABB}" type="sibTrans" cxnId="{36D3C090-DE8D-47A8-9743-AFDA9AF7B0E1}">
      <dgm:prSet/>
      <dgm:spPr/>
      <dgm:t>
        <a:bodyPr/>
        <a:lstStyle/>
        <a:p>
          <a:endParaRPr lang="en-US"/>
        </a:p>
      </dgm:t>
    </dgm:pt>
    <dgm:pt modelId="{2C0FD9BE-9693-43D5-B141-A169AA5867A2}">
      <dgm:prSet phldrT="[Text]"/>
      <dgm:spPr/>
      <dgm:t>
        <a:bodyPr/>
        <a:lstStyle/>
        <a:p>
          <a:r>
            <a:rPr lang="en-US" dirty="0" smtClean="0">
              <a:effectLst>
                <a:outerShdw blurRad="38100" dist="38100" dir="2700000" algn="tl">
                  <a:srgbClr val="000000">
                    <a:alpha val="43137"/>
                  </a:srgbClr>
                </a:outerShdw>
              </a:effectLst>
            </a:rPr>
            <a:t>Distribution of Effort</a:t>
          </a:r>
          <a:endParaRPr lang="en-US" dirty="0">
            <a:effectLst>
              <a:outerShdw blurRad="38100" dist="38100" dir="2700000" algn="tl">
                <a:srgbClr val="000000">
                  <a:alpha val="43137"/>
                </a:srgbClr>
              </a:outerShdw>
            </a:effectLst>
          </a:endParaRPr>
        </a:p>
      </dgm:t>
    </dgm:pt>
    <dgm:pt modelId="{DE48468F-86E3-4DD5-B0C8-C03E264BE2DF}" type="parTrans" cxnId="{2E6344D7-EE75-4280-9A77-C1F099E038D9}">
      <dgm:prSet/>
      <dgm:spPr/>
      <dgm:t>
        <a:bodyPr/>
        <a:lstStyle/>
        <a:p>
          <a:endParaRPr lang="en-US"/>
        </a:p>
      </dgm:t>
    </dgm:pt>
    <dgm:pt modelId="{16C4DB65-545B-418C-AE49-5946CDAFD9A9}" type="sibTrans" cxnId="{2E6344D7-EE75-4280-9A77-C1F099E038D9}">
      <dgm:prSet/>
      <dgm:spPr/>
      <dgm:t>
        <a:bodyPr/>
        <a:lstStyle/>
        <a:p>
          <a:endParaRPr lang="en-US"/>
        </a:p>
      </dgm:t>
    </dgm:pt>
    <dgm:pt modelId="{D18B4A51-EC3F-4B51-8E35-CE2318D4B12B}" type="pres">
      <dgm:prSet presAssocID="{1EDD50F9-9AAF-4C7B-B45A-1D0CA0DA577B}" presName="Name0" presStyleCnt="0">
        <dgm:presLayoutVars>
          <dgm:chMax val="7"/>
          <dgm:resizeHandles val="exact"/>
        </dgm:presLayoutVars>
      </dgm:prSet>
      <dgm:spPr/>
      <dgm:t>
        <a:bodyPr/>
        <a:lstStyle/>
        <a:p>
          <a:endParaRPr lang="en-US"/>
        </a:p>
      </dgm:t>
    </dgm:pt>
    <dgm:pt modelId="{367578D9-291E-456B-8477-BD8D15EC942F}" type="pres">
      <dgm:prSet presAssocID="{1EDD50F9-9AAF-4C7B-B45A-1D0CA0DA577B}" presName="comp1" presStyleCnt="0"/>
      <dgm:spPr/>
    </dgm:pt>
    <dgm:pt modelId="{1F6944F7-EB0C-4F37-8CC8-CA359B49EF1E}" type="pres">
      <dgm:prSet presAssocID="{1EDD50F9-9AAF-4C7B-B45A-1D0CA0DA577B}" presName="circle1" presStyleLbl="node1" presStyleIdx="0" presStyleCnt="2"/>
      <dgm:spPr/>
      <dgm:t>
        <a:bodyPr/>
        <a:lstStyle/>
        <a:p>
          <a:endParaRPr lang="en-US"/>
        </a:p>
      </dgm:t>
    </dgm:pt>
    <dgm:pt modelId="{C3DC7483-39D1-40B5-94FC-451C17F5B10E}" type="pres">
      <dgm:prSet presAssocID="{1EDD50F9-9AAF-4C7B-B45A-1D0CA0DA577B}" presName="c1text" presStyleLbl="node1" presStyleIdx="0" presStyleCnt="2">
        <dgm:presLayoutVars>
          <dgm:bulletEnabled val="1"/>
        </dgm:presLayoutVars>
      </dgm:prSet>
      <dgm:spPr/>
      <dgm:t>
        <a:bodyPr/>
        <a:lstStyle/>
        <a:p>
          <a:endParaRPr lang="en-US"/>
        </a:p>
      </dgm:t>
    </dgm:pt>
    <dgm:pt modelId="{9597C2DF-A7CF-44B3-A825-228F4B2C1E1D}" type="pres">
      <dgm:prSet presAssocID="{1EDD50F9-9AAF-4C7B-B45A-1D0CA0DA577B}" presName="comp2" presStyleCnt="0"/>
      <dgm:spPr/>
    </dgm:pt>
    <dgm:pt modelId="{A6E3CAC7-F613-4F95-8A2F-9B5927EB6A81}" type="pres">
      <dgm:prSet presAssocID="{1EDD50F9-9AAF-4C7B-B45A-1D0CA0DA577B}" presName="circle2" presStyleLbl="node1" presStyleIdx="1" presStyleCnt="2"/>
      <dgm:spPr/>
      <dgm:t>
        <a:bodyPr/>
        <a:lstStyle/>
        <a:p>
          <a:endParaRPr lang="en-US"/>
        </a:p>
      </dgm:t>
    </dgm:pt>
    <dgm:pt modelId="{67F0964B-EFFE-4E30-BC2E-7AE278AFC158}" type="pres">
      <dgm:prSet presAssocID="{1EDD50F9-9AAF-4C7B-B45A-1D0CA0DA577B}" presName="c2text" presStyleLbl="node1" presStyleIdx="1" presStyleCnt="2">
        <dgm:presLayoutVars>
          <dgm:bulletEnabled val="1"/>
        </dgm:presLayoutVars>
      </dgm:prSet>
      <dgm:spPr/>
      <dgm:t>
        <a:bodyPr/>
        <a:lstStyle/>
        <a:p>
          <a:endParaRPr lang="en-US"/>
        </a:p>
      </dgm:t>
    </dgm:pt>
  </dgm:ptLst>
  <dgm:cxnLst>
    <dgm:cxn modelId="{36D3C090-DE8D-47A8-9743-AFDA9AF7B0E1}" srcId="{1EDD50F9-9AAF-4C7B-B45A-1D0CA0DA577B}" destId="{2A0A0038-74AC-49B8-884E-7B6D46E3D931}" srcOrd="0" destOrd="0" parTransId="{C9729133-FA6D-4EB4-AA02-BCE631EC476D}" sibTransId="{75E7161B-0243-409A-9807-DFBC75110ABB}"/>
    <dgm:cxn modelId="{7877A580-4A76-497E-A29B-6A074B66A4D6}" type="presOf" srcId="{2A0A0038-74AC-49B8-884E-7B6D46E3D931}" destId="{1F6944F7-EB0C-4F37-8CC8-CA359B49EF1E}" srcOrd="0" destOrd="0" presId="urn:microsoft.com/office/officeart/2005/8/layout/venn2"/>
    <dgm:cxn modelId="{130BB454-EE52-4033-9F7D-C5D656B644AA}" type="presOf" srcId="{2A0A0038-74AC-49B8-884E-7B6D46E3D931}" destId="{C3DC7483-39D1-40B5-94FC-451C17F5B10E}" srcOrd="1" destOrd="0" presId="urn:microsoft.com/office/officeart/2005/8/layout/venn2"/>
    <dgm:cxn modelId="{524478E7-3965-48A3-88B0-A83A8C71FB59}" type="presOf" srcId="{2C0FD9BE-9693-43D5-B141-A169AA5867A2}" destId="{67F0964B-EFFE-4E30-BC2E-7AE278AFC158}" srcOrd="1" destOrd="0" presId="urn:microsoft.com/office/officeart/2005/8/layout/venn2"/>
    <dgm:cxn modelId="{D95ACBD2-2533-41EA-8B20-2B15B688E8B8}" type="presOf" srcId="{2C0FD9BE-9693-43D5-B141-A169AA5867A2}" destId="{A6E3CAC7-F613-4F95-8A2F-9B5927EB6A81}" srcOrd="0" destOrd="0" presId="urn:microsoft.com/office/officeart/2005/8/layout/venn2"/>
    <dgm:cxn modelId="{2E6344D7-EE75-4280-9A77-C1F099E038D9}" srcId="{1EDD50F9-9AAF-4C7B-B45A-1D0CA0DA577B}" destId="{2C0FD9BE-9693-43D5-B141-A169AA5867A2}" srcOrd="1" destOrd="0" parTransId="{DE48468F-86E3-4DD5-B0C8-C03E264BE2DF}" sibTransId="{16C4DB65-545B-418C-AE49-5946CDAFD9A9}"/>
    <dgm:cxn modelId="{610558FE-2D47-4848-8E0C-722DB4B1B22C}" type="presOf" srcId="{1EDD50F9-9AAF-4C7B-B45A-1D0CA0DA577B}" destId="{D18B4A51-EC3F-4B51-8E35-CE2318D4B12B}" srcOrd="0" destOrd="0" presId="urn:microsoft.com/office/officeart/2005/8/layout/venn2"/>
    <dgm:cxn modelId="{87D713A3-8C8A-4CB9-9A9C-5AB2B4B75E80}" type="presParOf" srcId="{D18B4A51-EC3F-4B51-8E35-CE2318D4B12B}" destId="{367578D9-291E-456B-8477-BD8D15EC942F}" srcOrd="0" destOrd="0" presId="urn:microsoft.com/office/officeart/2005/8/layout/venn2"/>
    <dgm:cxn modelId="{8B414297-3796-4601-98F6-06A27893E62A}" type="presParOf" srcId="{367578D9-291E-456B-8477-BD8D15EC942F}" destId="{1F6944F7-EB0C-4F37-8CC8-CA359B49EF1E}" srcOrd="0" destOrd="0" presId="urn:microsoft.com/office/officeart/2005/8/layout/venn2"/>
    <dgm:cxn modelId="{69BA45DB-CE14-42AC-B6B9-60C574A13381}" type="presParOf" srcId="{367578D9-291E-456B-8477-BD8D15EC942F}" destId="{C3DC7483-39D1-40B5-94FC-451C17F5B10E}" srcOrd="1" destOrd="0" presId="urn:microsoft.com/office/officeart/2005/8/layout/venn2"/>
    <dgm:cxn modelId="{E3E32F35-4D2E-44AB-B908-3E2EA923C0B6}" type="presParOf" srcId="{D18B4A51-EC3F-4B51-8E35-CE2318D4B12B}" destId="{9597C2DF-A7CF-44B3-A825-228F4B2C1E1D}" srcOrd="1" destOrd="0" presId="urn:microsoft.com/office/officeart/2005/8/layout/venn2"/>
    <dgm:cxn modelId="{97730B5F-EA1C-4093-B01B-778C40FFB37E}" type="presParOf" srcId="{9597C2DF-A7CF-44B3-A825-228F4B2C1E1D}" destId="{A6E3CAC7-F613-4F95-8A2F-9B5927EB6A81}" srcOrd="0" destOrd="0" presId="urn:microsoft.com/office/officeart/2005/8/layout/venn2"/>
    <dgm:cxn modelId="{7AF5F8C7-97F4-4914-9601-33A35F48BC77}" type="presParOf" srcId="{9597C2DF-A7CF-44B3-A825-228F4B2C1E1D}" destId="{67F0964B-EFFE-4E30-BC2E-7AE278AFC158}"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CFB525-3239-439F-A549-9932005F17BD}" type="doc">
      <dgm:prSet loTypeId="urn:microsoft.com/office/officeart/2005/8/layout/chevron2" loCatId="list" qsTypeId="urn:microsoft.com/office/officeart/2005/8/quickstyle/3d1" qsCatId="3D" csTypeId="urn:microsoft.com/office/officeart/2005/8/colors/colorful2" csCatId="colorful" phldr="1"/>
      <dgm:spPr/>
      <dgm:t>
        <a:bodyPr/>
        <a:lstStyle/>
        <a:p>
          <a:endParaRPr lang="en-US"/>
        </a:p>
      </dgm:t>
    </dgm:pt>
    <dgm:pt modelId="{27688A79-F644-4EFA-A1C9-81434EFBE87B}">
      <dgm:prSet phldrT="[Text]"/>
      <dgm:spPr/>
      <dgm:t>
        <a:bodyPr/>
        <a:lstStyle/>
        <a:p>
          <a:r>
            <a:rPr lang="en-US" b="1" dirty="0" smtClean="0">
              <a:solidFill>
                <a:schemeClr val="bg1"/>
              </a:solidFill>
              <a:effectLst/>
            </a:rPr>
            <a:t>APT Committee</a:t>
          </a:r>
          <a:endParaRPr lang="en-US" b="1" dirty="0">
            <a:solidFill>
              <a:schemeClr val="bg1"/>
            </a:solidFill>
            <a:effectLst/>
          </a:endParaRPr>
        </a:p>
      </dgm:t>
    </dgm:pt>
    <dgm:pt modelId="{304104AC-048B-4360-8C65-2C57B6325FF4}" type="parTrans" cxnId="{A4E11EF7-33C2-49B6-A2C4-33ADB07CBDE8}">
      <dgm:prSet/>
      <dgm:spPr/>
      <dgm:t>
        <a:bodyPr/>
        <a:lstStyle/>
        <a:p>
          <a:endParaRPr lang="en-US"/>
        </a:p>
      </dgm:t>
    </dgm:pt>
    <dgm:pt modelId="{BD803AA9-A03F-45C1-99D0-AC30F6D15D95}" type="sibTrans" cxnId="{A4E11EF7-33C2-49B6-A2C4-33ADB07CBDE8}">
      <dgm:prSet/>
      <dgm:spPr/>
      <dgm:t>
        <a:bodyPr/>
        <a:lstStyle/>
        <a:p>
          <a:endParaRPr lang="en-US"/>
        </a:p>
      </dgm:t>
    </dgm:pt>
    <dgm:pt modelId="{E6287B9C-1EE0-4166-932C-F468AC976AAA}">
      <dgm:prSet phldrT="[Text]"/>
      <dgm:spPr/>
      <dgm:t>
        <a:bodyPr/>
        <a:lstStyle/>
        <a:p>
          <a:r>
            <a:rPr lang="en-US" dirty="0" smtClean="0">
              <a:effectLst>
                <a:outerShdw blurRad="38100" dist="38100" dir="2700000" algn="tl">
                  <a:srgbClr val="000000">
                    <a:alpha val="43137"/>
                  </a:srgbClr>
                </a:outerShdw>
              </a:effectLst>
            </a:rPr>
            <a:t>Dossier Reviewed and Discussed</a:t>
          </a:r>
          <a:endParaRPr lang="en-US" dirty="0">
            <a:effectLst>
              <a:outerShdw blurRad="38100" dist="38100" dir="2700000" algn="tl">
                <a:srgbClr val="000000">
                  <a:alpha val="43137"/>
                </a:srgbClr>
              </a:outerShdw>
            </a:effectLst>
          </a:endParaRPr>
        </a:p>
      </dgm:t>
    </dgm:pt>
    <dgm:pt modelId="{5D43C267-B4F8-4189-96BF-D1E8C7B9C62C}" type="parTrans" cxnId="{A9AB318B-404F-41B3-91A2-C12FA4431A03}">
      <dgm:prSet/>
      <dgm:spPr/>
      <dgm:t>
        <a:bodyPr/>
        <a:lstStyle/>
        <a:p>
          <a:endParaRPr lang="en-US"/>
        </a:p>
      </dgm:t>
    </dgm:pt>
    <dgm:pt modelId="{50DC1986-B6C4-4FAD-AB3B-5BF44832BFFB}" type="sibTrans" cxnId="{A9AB318B-404F-41B3-91A2-C12FA4431A03}">
      <dgm:prSet/>
      <dgm:spPr/>
      <dgm:t>
        <a:bodyPr/>
        <a:lstStyle/>
        <a:p>
          <a:endParaRPr lang="en-US"/>
        </a:p>
      </dgm:t>
    </dgm:pt>
    <dgm:pt modelId="{22CF1B26-2205-4DF3-B2F7-67D01D958158}">
      <dgm:prSet phldrT="[Text]"/>
      <dgm:spPr/>
      <dgm:t>
        <a:bodyPr/>
        <a:lstStyle/>
        <a:p>
          <a:r>
            <a:rPr lang="en-US" b="1" dirty="0" smtClean="0">
              <a:solidFill>
                <a:schemeClr val="bg1"/>
              </a:solidFill>
              <a:effectLst/>
            </a:rPr>
            <a:t>Dean</a:t>
          </a:r>
          <a:endParaRPr lang="en-US" b="1" dirty="0">
            <a:solidFill>
              <a:schemeClr val="bg1"/>
            </a:solidFill>
            <a:effectLst/>
          </a:endParaRPr>
        </a:p>
      </dgm:t>
    </dgm:pt>
    <dgm:pt modelId="{639B502C-42DB-45FD-9A74-62360D88B1C8}" type="parTrans" cxnId="{4455D7E9-BE15-4DF0-A5CF-C85156FD6495}">
      <dgm:prSet/>
      <dgm:spPr/>
      <dgm:t>
        <a:bodyPr/>
        <a:lstStyle/>
        <a:p>
          <a:endParaRPr lang="en-US"/>
        </a:p>
      </dgm:t>
    </dgm:pt>
    <dgm:pt modelId="{E5ADF413-F869-4EF0-A517-D94AEFB0F59E}" type="sibTrans" cxnId="{4455D7E9-BE15-4DF0-A5CF-C85156FD6495}">
      <dgm:prSet/>
      <dgm:spPr/>
      <dgm:t>
        <a:bodyPr/>
        <a:lstStyle/>
        <a:p>
          <a:endParaRPr lang="en-US"/>
        </a:p>
      </dgm:t>
    </dgm:pt>
    <dgm:pt modelId="{9490259D-CB52-47B8-A78C-81610F84EA16}">
      <dgm:prSet phldrT="[Text]"/>
      <dgm:spPr/>
      <dgm:t>
        <a:bodyPr/>
        <a:lstStyle/>
        <a:p>
          <a:r>
            <a:rPr lang="en-US" dirty="0" smtClean="0">
              <a:effectLst>
                <a:outerShdw blurRad="38100" dist="38100" dir="2700000" algn="tl">
                  <a:srgbClr val="000000">
                    <a:alpha val="43137"/>
                  </a:srgbClr>
                </a:outerShdw>
              </a:effectLst>
            </a:rPr>
            <a:t>Dossier and APT Recommendation Reviewed</a:t>
          </a:r>
          <a:endParaRPr lang="en-US" dirty="0">
            <a:effectLst>
              <a:outerShdw blurRad="38100" dist="38100" dir="2700000" algn="tl">
                <a:srgbClr val="000000">
                  <a:alpha val="43137"/>
                </a:srgbClr>
              </a:outerShdw>
            </a:effectLst>
          </a:endParaRPr>
        </a:p>
      </dgm:t>
    </dgm:pt>
    <dgm:pt modelId="{CEADBB73-D0D2-482F-B32A-EC7AFBCA88F2}" type="parTrans" cxnId="{C6166C13-825C-4B84-8BB9-19B0AF9442E9}">
      <dgm:prSet/>
      <dgm:spPr/>
      <dgm:t>
        <a:bodyPr/>
        <a:lstStyle/>
        <a:p>
          <a:endParaRPr lang="en-US"/>
        </a:p>
      </dgm:t>
    </dgm:pt>
    <dgm:pt modelId="{D5E913C6-6306-4488-B998-F491B1EE51BA}" type="sibTrans" cxnId="{C6166C13-825C-4B84-8BB9-19B0AF9442E9}">
      <dgm:prSet/>
      <dgm:spPr/>
      <dgm:t>
        <a:bodyPr/>
        <a:lstStyle/>
        <a:p>
          <a:endParaRPr lang="en-US"/>
        </a:p>
      </dgm:t>
    </dgm:pt>
    <dgm:pt modelId="{44B154BC-10F4-451E-BF31-FAB92A5DF9FE}">
      <dgm:prSet phldrT="[Text]"/>
      <dgm:spPr/>
      <dgm:t>
        <a:bodyPr/>
        <a:lstStyle/>
        <a:p>
          <a:r>
            <a:rPr lang="en-US" b="1" dirty="0" smtClean="0">
              <a:solidFill>
                <a:schemeClr val="bg1"/>
              </a:solidFill>
              <a:effectLst/>
            </a:rPr>
            <a:t>Academic Area Committee</a:t>
          </a:r>
          <a:endParaRPr lang="en-US" b="1" dirty="0">
            <a:solidFill>
              <a:schemeClr val="bg1"/>
            </a:solidFill>
            <a:effectLst/>
          </a:endParaRPr>
        </a:p>
      </dgm:t>
    </dgm:pt>
    <dgm:pt modelId="{87F50D84-70C0-4EC4-9B01-F8B70C93ED0F}" type="parTrans" cxnId="{45967670-D5B3-42CD-89AF-1299EFD32E5C}">
      <dgm:prSet/>
      <dgm:spPr/>
      <dgm:t>
        <a:bodyPr/>
        <a:lstStyle/>
        <a:p>
          <a:endParaRPr lang="en-US"/>
        </a:p>
      </dgm:t>
    </dgm:pt>
    <dgm:pt modelId="{A6A29C67-D38A-430A-9B74-8AC15B7A0BDB}" type="sibTrans" cxnId="{45967670-D5B3-42CD-89AF-1299EFD32E5C}">
      <dgm:prSet/>
      <dgm:spPr/>
      <dgm:t>
        <a:bodyPr/>
        <a:lstStyle/>
        <a:p>
          <a:endParaRPr lang="en-US"/>
        </a:p>
      </dgm:t>
    </dgm:pt>
    <dgm:pt modelId="{EDD75F87-69B6-469F-BE44-A1C4FE69FC80}">
      <dgm:prSet phldrT="[Text]"/>
      <dgm:spPr/>
      <dgm:t>
        <a:bodyPr/>
        <a:lstStyle/>
        <a:p>
          <a:r>
            <a:rPr lang="en-US" dirty="0" smtClean="0">
              <a:effectLst>
                <a:outerShdw blurRad="38100" dist="38100" dir="2700000" algn="tl">
                  <a:srgbClr val="000000">
                    <a:alpha val="43137"/>
                  </a:srgbClr>
                </a:outerShdw>
              </a:effectLst>
            </a:rPr>
            <a:t>Dossier and all prior recommendations reviewed</a:t>
          </a:r>
          <a:endParaRPr lang="en-US" dirty="0">
            <a:effectLst>
              <a:outerShdw blurRad="38100" dist="38100" dir="2700000" algn="tl">
                <a:srgbClr val="000000">
                  <a:alpha val="43137"/>
                </a:srgbClr>
              </a:outerShdw>
            </a:effectLst>
          </a:endParaRPr>
        </a:p>
      </dgm:t>
    </dgm:pt>
    <dgm:pt modelId="{D9BC6530-5C16-444B-B034-BB93E9612258}" type="parTrans" cxnId="{33B60115-33D9-4F68-9342-E05A6966AEF2}">
      <dgm:prSet/>
      <dgm:spPr/>
      <dgm:t>
        <a:bodyPr/>
        <a:lstStyle/>
        <a:p>
          <a:endParaRPr lang="en-US"/>
        </a:p>
      </dgm:t>
    </dgm:pt>
    <dgm:pt modelId="{11B64A95-28B4-4487-B444-E254F5FC62D3}" type="sibTrans" cxnId="{33B60115-33D9-4F68-9342-E05A6966AEF2}">
      <dgm:prSet/>
      <dgm:spPr/>
      <dgm:t>
        <a:bodyPr/>
        <a:lstStyle/>
        <a:p>
          <a:endParaRPr lang="en-US"/>
        </a:p>
      </dgm:t>
    </dgm:pt>
    <dgm:pt modelId="{AF4545C9-F954-41FD-9D54-0A0505BD8BFC}">
      <dgm:prSet phldrT="[Text]"/>
      <dgm:spPr/>
      <dgm:t>
        <a:bodyPr/>
        <a:lstStyle/>
        <a:p>
          <a:r>
            <a:rPr lang="en-US" b="1" dirty="0" smtClean="0">
              <a:solidFill>
                <a:schemeClr val="bg1"/>
              </a:solidFill>
              <a:effectLst/>
            </a:rPr>
            <a:t>Board of Trustees</a:t>
          </a:r>
          <a:endParaRPr lang="en-US" b="1" dirty="0">
            <a:solidFill>
              <a:schemeClr val="bg1"/>
            </a:solidFill>
            <a:effectLst/>
          </a:endParaRPr>
        </a:p>
      </dgm:t>
    </dgm:pt>
    <dgm:pt modelId="{948CB6DD-A002-47C7-866D-403CE9AAED20}" type="parTrans" cxnId="{8EBC981F-9B23-47AF-A746-917A15E0ECD1}">
      <dgm:prSet/>
      <dgm:spPr/>
      <dgm:t>
        <a:bodyPr/>
        <a:lstStyle/>
        <a:p>
          <a:endParaRPr lang="en-US"/>
        </a:p>
      </dgm:t>
    </dgm:pt>
    <dgm:pt modelId="{8274E642-5330-4820-9A24-CBDDFC883B92}" type="sibTrans" cxnId="{8EBC981F-9B23-47AF-A746-917A15E0ECD1}">
      <dgm:prSet/>
      <dgm:spPr/>
      <dgm:t>
        <a:bodyPr/>
        <a:lstStyle/>
        <a:p>
          <a:endParaRPr lang="en-US"/>
        </a:p>
      </dgm:t>
    </dgm:pt>
    <dgm:pt modelId="{AA3F39DB-E1B5-4CA1-B994-29F51310AEE5}">
      <dgm:prSet phldrT="[Text]"/>
      <dgm:spPr/>
      <dgm:t>
        <a:bodyPr/>
        <a:lstStyle/>
        <a:p>
          <a:r>
            <a:rPr lang="en-US" dirty="0" smtClean="0">
              <a:effectLst>
                <a:outerShdw blurRad="38100" dist="38100" dir="2700000" algn="tl">
                  <a:srgbClr val="000000">
                    <a:alpha val="43137"/>
                  </a:srgbClr>
                </a:outerShdw>
              </a:effectLst>
            </a:rPr>
            <a:t>Recommendation based on “worthiness”</a:t>
          </a:r>
          <a:endParaRPr lang="en-US" dirty="0">
            <a:effectLst>
              <a:outerShdw blurRad="38100" dist="38100" dir="2700000" algn="tl">
                <a:srgbClr val="000000">
                  <a:alpha val="43137"/>
                </a:srgbClr>
              </a:outerShdw>
            </a:effectLst>
          </a:endParaRPr>
        </a:p>
      </dgm:t>
    </dgm:pt>
    <dgm:pt modelId="{0EEE4A92-1403-4500-AB48-0606A7C06B74}" type="parTrans" cxnId="{3A16F164-85C0-472F-AA76-3C911A559DDA}">
      <dgm:prSet/>
      <dgm:spPr/>
      <dgm:t>
        <a:bodyPr/>
        <a:lstStyle/>
        <a:p>
          <a:endParaRPr lang="en-US"/>
        </a:p>
      </dgm:t>
    </dgm:pt>
    <dgm:pt modelId="{3A5B54D4-070B-490F-B904-B81554A8DAC3}" type="sibTrans" cxnId="{3A16F164-85C0-472F-AA76-3C911A559DDA}">
      <dgm:prSet/>
      <dgm:spPr/>
      <dgm:t>
        <a:bodyPr/>
        <a:lstStyle/>
        <a:p>
          <a:endParaRPr lang="en-US"/>
        </a:p>
      </dgm:t>
    </dgm:pt>
    <dgm:pt modelId="{A7487948-3C64-4B0B-B177-92C113DDDC11}">
      <dgm:prSet phldrT="[Text]"/>
      <dgm:spPr/>
      <dgm:t>
        <a:bodyPr/>
        <a:lstStyle/>
        <a:p>
          <a:r>
            <a:rPr lang="en-US" dirty="0" smtClean="0">
              <a:effectLst>
                <a:outerShdw blurRad="38100" dist="38100" dir="2700000" algn="tl">
                  <a:srgbClr val="000000">
                    <a:alpha val="43137"/>
                  </a:srgbClr>
                </a:outerShdw>
              </a:effectLst>
            </a:rPr>
            <a:t>Recommendation Letter Added</a:t>
          </a:r>
          <a:endParaRPr lang="en-US" dirty="0">
            <a:effectLst>
              <a:outerShdw blurRad="38100" dist="38100" dir="2700000" algn="tl">
                <a:srgbClr val="000000">
                  <a:alpha val="43137"/>
                </a:srgbClr>
              </a:outerShdw>
            </a:effectLst>
          </a:endParaRPr>
        </a:p>
      </dgm:t>
    </dgm:pt>
    <dgm:pt modelId="{535E12FE-3724-4183-BD25-8830842F787B}" type="parTrans" cxnId="{57503497-1333-4200-AB79-7F70513BDA81}">
      <dgm:prSet/>
      <dgm:spPr/>
      <dgm:t>
        <a:bodyPr/>
        <a:lstStyle/>
        <a:p>
          <a:endParaRPr lang="en-US"/>
        </a:p>
      </dgm:t>
    </dgm:pt>
    <dgm:pt modelId="{48EDE154-2850-459C-BDEE-C4F3D870A6D7}" type="sibTrans" cxnId="{57503497-1333-4200-AB79-7F70513BDA81}">
      <dgm:prSet/>
      <dgm:spPr/>
      <dgm:t>
        <a:bodyPr/>
        <a:lstStyle/>
        <a:p>
          <a:endParaRPr lang="en-US"/>
        </a:p>
      </dgm:t>
    </dgm:pt>
    <dgm:pt modelId="{D78B081B-A29B-4A6A-9F1C-AFD863DCABA1}">
      <dgm:prSet/>
      <dgm:spPr/>
      <dgm:t>
        <a:bodyPr/>
        <a:lstStyle/>
        <a:p>
          <a:r>
            <a:rPr lang="en-US" b="1" dirty="0" smtClean="0">
              <a:solidFill>
                <a:schemeClr val="bg1"/>
              </a:solidFill>
              <a:effectLst/>
            </a:rPr>
            <a:t>Provost</a:t>
          </a:r>
          <a:endParaRPr lang="en-US" b="1" dirty="0">
            <a:solidFill>
              <a:schemeClr val="bg1"/>
            </a:solidFill>
            <a:effectLst/>
          </a:endParaRPr>
        </a:p>
      </dgm:t>
    </dgm:pt>
    <dgm:pt modelId="{D1CE3278-0C3E-48D3-9078-409449B2EFDC}" type="parTrans" cxnId="{C3FF5A8A-8BAF-4AB7-9F94-CA74CE7CD12C}">
      <dgm:prSet/>
      <dgm:spPr/>
      <dgm:t>
        <a:bodyPr/>
        <a:lstStyle/>
        <a:p>
          <a:endParaRPr lang="en-US"/>
        </a:p>
      </dgm:t>
    </dgm:pt>
    <dgm:pt modelId="{B57E5352-FC14-4B15-BD9D-2DE198121FBB}" type="sibTrans" cxnId="{C3FF5A8A-8BAF-4AB7-9F94-CA74CE7CD12C}">
      <dgm:prSet/>
      <dgm:spPr/>
      <dgm:t>
        <a:bodyPr/>
        <a:lstStyle/>
        <a:p>
          <a:endParaRPr lang="en-US"/>
        </a:p>
      </dgm:t>
    </dgm:pt>
    <dgm:pt modelId="{FC2EE970-1E99-43B6-AF9B-0FA8CA677218}">
      <dgm:prSet phldrT="[Text]"/>
      <dgm:spPr/>
      <dgm:t>
        <a:bodyPr/>
        <a:lstStyle/>
        <a:p>
          <a:r>
            <a:rPr lang="en-US" dirty="0" smtClean="0">
              <a:effectLst>
                <a:outerShdw blurRad="38100" dist="38100" dir="2700000" algn="tl">
                  <a:srgbClr val="000000">
                    <a:alpha val="43137"/>
                  </a:srgbClr>
                </a:outerShdw>
              </a:effectLst>
            </a:rPr>
            <a:t>Recommendation made</a:t>
          </a:r>
          <a:endParaRPr lang="en-US" dirty="0">
            <a:effectLst>
              <a:outerShdw blurRad="38100" dist="38100" dir="2700000" algn="tl">
                <a:srgbClr val="000000">
                  <a:alpha val="43137"/>
                </a:srgbClr>
              </a:outerShdw>
            </a:effectLst>
          </a:endParaRPr>
        </a:p>
      </dgm:t>
    </dgm:pt>
    <dgm:pt modelId="{636F6131-3D40-4224-9803-805AF6B5C18F}" type="parTrans" cxnId="{F53C7EA1-A21F-4C72-B207-ADD947DA39C3}">
      <dgm:prSet/>
      <dgm:spPr/>
      <dgm:t>
        <a:bodyPr/>
        <a:lstStyle/>
        <a:p>
          <a:endParaRPr lang="en-US"/>
        </a:p>
      </dgm:t>
    </dgm:pt>
    <dgm:pt modelId="{30FD20B3-7D7A-43FB-BF9C-2B47F3DBDEC4}" type="sibTrans" cxnId="{F53C7EA1-A21F-4C72-B207-ADD947DA39C3}">
      <dgm:prSet/>
      <dgm:spPr/>
      <dgm:t>
        <a:bodyPr/>
        <a:lstStyle/>
        <a:p>
          <a:endParaRPr lang="en-US"/>
        </a:p>
      </dgm:t>
    </dgm:pt>
    <dgm:pt modelId="{3F019B96-8173-4FF5-845C-07932C82CA49}">
      <dgm:prSet/>
      <dgm:spPr/>
      <dgm:t>
        <a:bodyPr/>
        <a:lstStyle/>
        <a:p>
          <a:r>
            <a:rPr lang="en-US" dirty="0" smtClean="0">
              <a:effectLst>
                <a:outerShdw blurRad="38100" dist="38100" dir="2700000" algn="tl">
                  <a:srgbClr val="000000">
                    <a:alpha val="43137"/>
                  </a:srgbClr>
                </a:outerShdw>
              </a:effectLst>
            </a:rPr>
            <a:t>Dossier reviewed and all prior recommendations reviewed</a:t>
          </a:r>
          <a:endParaRPr lang="en-US" dirty="0">
            <a:effectLst>
              <a:outerShdw blurRad="38100" dist="38100" dir="2700000" algn="tl">
                <a:srgbClr val="000000">
                  <a:alpha val="43137"/>
                </a:srgbClr>
              </a:outerShdw>
            </a:effectLst>
          </a:endParaRPr>
        </a:p>
      </dgm:t>
    </dgm:pt>
    <dgm:pt modelId="{C9CE5ABE-4CBA-4A76-87AF-834086AEF028}" type="parTrans" cxnId="{974471B4-0403-43EC-945A-6C4260BB6DDB}">
      <dgm:prSet/>
      <dgm:spPr/>
      <dgm:t>
        <a:bodyPr/>
        <a:lstStyle/>
        <a:p>
          <a:endParaRPr lang="en-US"/>
        </a:p>
      </dgm:t>
    </dgm:pt>
    <dgm:pt modelId="{30C231B7-8812-4129-AF0D-C0586577C32C}" type="sibTrans" cxnId="{974471B4-0403-43EC-945A-6C4260BB6DDB}">
      <dgm:prSet/>
      <dgm:spPr/>
      <dgm:t>
        <a:bodyPr/>
        <a:lstStyle/>
        <a:p>
          <a:endParaRPr lang="en-US"/>
        </a:p>
      </dgm:t>
    </dgm:pt>
    <dgm:pt modelId="{314212DE-52D4-40E0-92FB-107643BFD469}">
      <dgm:prSet/>
      <dgm:spPr/>
      <dgm:t>
        <a:bodyPr/>
        <a:lstStyle/>
        <a:p>
          <a:r>
            <a:rPr lang="en-US" dirty="0" smtClean="0">
              <a:effectLst>
                <a:outerShdw blurRad="38100" dist="38100" dir="2700000" algn="tl">
                  <a:srgbClr val="000000">
                    <a:alpha val="43137"/>
                  </a:srgbClr>
                </a:outerShdw>
              </a:effectLst>
            </a:rPr>
            <a:t>Approval</a:t>
          </a:r>
          <a:endParaRPr lang="en-US" dirty="0">
            <a:effectLst>
              <a:outerShdw blurRad="38100" dist="38100" dir="2700000" algn="tl">
                <a:srgbClr val="000000">
                  <a:alpha val="43137"/>
                </a:srgbClr>
              </a:outerShdw>
            </a:effectLst>
          </a:endParaRPr>
        </a:p>
      </dgm:t>
    </dgm:pt>
    <dgm:pt modelId="{53A736C1-9F81-4A01-9529-F9D19901D37F}" type="parTrans" cxnId="{93E9DC76-479F-4767-954E-0ADC40B8F95F}">
      <dgm:prSet/>
      <dgm:spPr/>
      <dgm:t>
        <a:bodyPr/>
        <a:lstStyle/>
        <a:p>
          <a:endParaRPr lang="en-US"/>
        </a:p>
      </dgm:t>
    </dgm:pt>
    <dgm:pt modelId="{7B0EAED3-6355-46B2-9B24-76D1BFF10A86}" type="sibTrans" cxnId="{93E9DC76-479F-4767-954E-0ADC40B8F95F}">
      <dgm:prSet/>
      <dgm:spPr/>
      <dgm:t>
        <a:bodyPr/>
        <a:lstStyle/>
        <a:p>
          <a:endParaRPr lang="en-US"/>
        </a:p>
      </dgm:t>
    </dgm:pt>
    <dgm:pt modelId="{52DD7C00-1954-4755-8C14-903009A1BBEC}">
      <dgm:prSet phldrT="[Text]"/>
      <dgm:spPr/>
      <dgm:t>
        <a:bodyPr/>
        <a:lstStyle/>
        <a:p>
          <a:r>
            <a:rPr lang="en-US" dirty="0" smtClean="0">
              <a:effectLst>
                <a:outerShdw blurRad="38100" dist="38100" dir="2700000" algn="tl">
                  <a:srgbClr val="000000">
                    <a:alpha val="43137"/>
                  </a:srgbClr>
                </a:outerShdw>
              </a:effectLst>
            </a:rPr>
            <a:t>Final Approval</a:t>
          </a:r>
          <a:endParaRPr lang="en-US" dirty="0">
            <a:effectLst>
              <a:outerShdw blurRad="38100" dist="38100" dir="2700000" algn="tl">
                <a:srgbClr val="000000">
                  <a:alpha val="43137"/>
                </a:srgbClr>
              </a:outerShdw>
            </a:effectLst>
          </a:endParaRPr>
        </a:p>
      </dgm:t>
    </dgm:pt>
    <dgm:pt modelId="{1B12FB94-9D26-412D-B51A-325528FC5D09}" type="parTrans" cxnId="{23F94BAE-7204-4502-98AA-9E260531B270}">
      <dgm:prSet/>
      <dgm:spPr/>
      <dgm:t>
        <a:bodyPr/>
        <a:lstStyle/>
        <a:p>
          <a:endParaRPr lang="en-US"/>
        </a:p>
      </dgm:t>
    </dgm:pt>
    <dgm:pt modelId="{3F39C9D6-7DED-4F13-8550-BA2A9EBA5273}" type="sibTrans" cxnId="{23F94BAE-7204-4502-98AA-9E260531B270}">
      <dgm:prSet/>
      <dgm:spPr/>
      <dgm:t>
        <a:bodyPr/>
        <a:lstStyle/>
        <a:p>
          <a:endParaRPr lang="en-US"/>
        </a:p>
      </dgm:t>
    </dgm:pt>
    <dgm:pt modelId="{E1960E50-06B1-4226-BC0A-54FCD2A6B9B7}" type="pres">
      <dgm:prSet presAssocID="{75CFB525-3239-439F-A549-9932005F17BD}" presName="linearFlow" presStyleCnt="0">
        <dgm:presLayoutVars>
          <dgm:dir/>
          <dgm:animLvl val="lvl"/>
          <dgm:resizeHandles val="exact"/>
        </dgm:presLayoutVars>
      </dgm:prSet>
      <dgm:spPr/>
      <dgm:t>
        <a:bodyPr/>
        <a:lstStyle/>
        <a:p>
          <a:endParaRPr lang="en-US"/>
        </a:p>
      </dgm:t>
    </dgm:pt>
    <dgm:pt modelId="{2839F6E5-BB4B-4DB4-811F-654C0832852B}" type="pres">
      <dgm:prSet presAssocID="{27688A79-F644-4EFA-A1C9-81434EFBE87B}" presName="composite" presStyleCnt="0"/>
      <dgm:spPr/>
      <dgm:t>
        <a:bodyPr/>
        <a:lstStyle/>
        <a:p>
          <a:endParaRPr lang="en-US"/>
        </a:p>
      </dgm:t>
    </dgm:pt>
    <dgm:pt modelId="{682E5ED4-2AD6-4C63-BCAD-D2947C596C5A}" type="pres">
      <dgm:prSet presAssocID="{27688A79-F644-4EFA-A1C9-81434EFBE87B}" presName="parentText" presStyleLbl="alignNode1" presStyleIdx="0" presStyleCnt="5">
        <dgm:presLayoutVars>
          <dgm:chMax val="1"/>
          <dgm:bulletEnabled val="1"/>
        </dgm:presLayoutVars>
      </dgm:prSet>
      <dgm:spPr/>
      <dgm:t>
        <a:bodyPr/>
        <a:lstStyle/>
        <a:p>
          <a:endParaRPr lang="en-US"/>
        </a:p>
      </dgm:t>
    </dgm:pt>
    <dgm:pt modelId="{D6EB4426-7400-4A6E-9FCA-6C27CEDE498D}" type="pres">
      <dgm:prSet presAssocID="{27688A79-F644-4EFA-A1C9-81434EFBE87B}" presName="descendantText" presStyleLbl="alignAcc1" presStyleIdx="0" presStyleCnt="5">
        <dgm:presLayoutVars>
          <dgm:bulletEnabled val="1"/>
        </dgm:presLayoutVars>
      </dgm:prSet>
      <dgm:spPr/>
      <dgm:t>
        <a:bodyPr/>
        <a:lstStyle/>
        <a:p>
          <a:endParaRPr lang="en-US"/>
        </a:p>
      </dgm:t>
    </dgm:pt>
    <dgm:pt modelId="{568B3056-0A58-4C90-B540-5762FD6665B9}" type="pres">
      <dgm:prSet presAssocID="{BD803AA9-A03F-45C1-99D0-AC30F6D15D95}" presName="sp" presStyleCnt="0"/>
      <dgm:spPr/>
      <dgm:t>
        <a:bodyPr/>
        <a:lstStyle/>
        <a:p>
          <a:endParaRPr lang="en-US"/>
        </a:p>
      </dgm:t>
    </dgm:pt>
    <dgm:pt modelId="{BAA35FA0-3E3A-42FD-90F7-D1A9C79D15D6}" type="pres">
      <dgm:prSet presAssocID="{22CF1B26-2205-4DF3-B2F7-67D01D958158}" presName="composite" presStyleCnt="0"/>
      <dgm:spPr/>
      <dgm:t>
        <a:bodyPr/>
        <a:lstStyle/>
        <a:p>
          <a:endParaRPr lang="en-US"/>
        </a:p>
      </dgm:t>
    </dgm:pt>
    <dgm:pt modelId="{18C3DB78-A3CA-48B3-A41B-D58AE3F9DAD0}" type="pres">
      <dgm:prSet presAssocID="{22CF1B26-2205-4DF3-B2F7-67D01D958158}" presName="parentText" presStyleLbl="alignNode1" presStyleIdx="1" presStyleCnt="5">
        <dgm:presLayoutVars>
          <dgm:chMax val="1"/>
          <dgm:bulletEnabled val="1"/>
        </dgm:presLayoutVars>
      </dgm:prSet>
      <dgm:spPr/>
      <dgm:t>
        <a:bodyPr/>
        <a:lstStyle/>
        <a:p>
          <a:endParaRPr lang="en-US"/>
        </a:p>
      </dgm:t>
    </dgm:pt>
    <dgm:pt modelId="{89118904-1D80-4713-9C1B-B7D4A395ED59}" type="pres">
      <dgm:prSet presAssocID="{22CF1B26-2205-4DF3-B2F7-67D01D958158}" presName="descendantText" presStyleLbl="alignAcc1" presStyleIdx="1" presStyleCnt="5">
        <dgm:presLayoutVars>
          <dgm:bulletEnabled val="1"/>
        </dgm:presLayoutVars>
      </dgm:prSet>
      <dgm:spPr/>
      <dgm:t>
        <a:bodyPr/>
        <a:lstStyle/>
        <a:p>
          <a:endParaRPr lang="en-US"/>
        </a:p>
      </dgm:t>
    </dgm:pt>
    <dgm:pt modelId="{66E9F9C2-A9F1-4E00-AAFE-3C4C742E40FE}" type="pres">
      <dgm:prSet presAssocID="{E5ADF413-F869-4EF0-A517-D94AEFB0F59E}" presName="sp" presStyleCnt="0"/>
      <dgm:spPr/>
      <dgm:t>
        <a:bodyPr/>
        <a:lstStyle/>
        <a:p>
          <a:endParaRPr lang="en-US"/>
        </a:p>
      </dgm:t>
    </dgm:pt>
    <dgm:pt modelId="{418BB36C-EB1B-4E97-A42E-DD302A406AEB}" type="pres">
      <dgm:prSet presAssocID="{44B154BC-10F4-451E-BF31-FAB92A5DF9FE}" presName="composite" presStyleCnt="0"/>
      <dgm:spPr/>
      <dgm:t>
        <a:bodyPr/>
        <a:lstStyle/>
        <a:p>
          <a:endParaRPr lang="en-US"/>
        </a:p>
      </dgm:t>
    </dgm:pt>
    <dgm:pt modelId="{A193D12D-2A57-4B69-941E-D6593B435C68}" type="pres">
      <dgm:prSet presAssocID="{44B154BC-10F4-451E-BF31-FAB92A5DF9FE}" presName="parentText" presStyleLbl="alignNode1" presStyleIdx="2" presStyleCnt="5">
        <dgm:presLayoutVars>
          <dgm:chMax val="1"/>
          <dgm:bulletEnabled val="1"/>
        </dgm:presLayoutVars>
      </dgm:prSet>
      <dgm:spPr/>
      <dgm:t>
        <a:bodyPr/>
        <a:lstStyle/>
        <a:p>
          <a:endParaRPr lang="en-US"/>
        </a:p>
      </dgm:t>
    </dgm:pt>
    <dgm:pt modelId="{7E574D06-55CD-4F92-B10D-616E83BF7EFC}" type="pres">
      <dgm:prSet presAssocID="{44B154BC-10F4-451E-BF31-FAB92A5DF9FE}" presName="descendantText" presStyleLbl="alignAcc1" presStyleIdx="2" presStyleCnt="5">
        <dgm:presLayoutVars>
          <dgm:bulletEnabled val="1"/>
        </dgm:presLayoutVars>
      </dgm:prSet>
      <dgm:spPr/>
      <dgm:t>
        <a:bodyPr/>
        <a:lstStyle/>
        <a:p>
          <a:endParaRPr lang="en-US"/>
        </a:p>
      </dgm:t>
    </dgm:pt>
    <dgm:pt modelId="{DEC207E5-35BF-4D66-8126-EE74041BC574}" type="pres">
      <dgm:prSet presAssocID="{A6A29C67-D38A-430A-9B74-8AC15B7A0BDB}" presName="sp" presStyleCnt="0"/>
      <dgm:spPr/>
      <dgm:t>
        <a:bodyPr/>
        <a:lstStyle/>
        <a:p>
          <a:endParaRPr lang="en-US"/>
        </a:p>
      </dgm:t>
    </dgm:pt>
    <dgm:pt modelId="{B5FBCC69-4AEE-4E4F-B5A8-FEA8BE03D41C}" type="pres">
      <dgm:prSet presAssocID="{D78B081B-A29B-4A6A-9F1C-AFD863DCABA1}" presName="composite" presStyleCnt="0"/>
      <dgm:spPr/>
      <dgm:t>
        <a:bodyPr/>
        <a:lstStyle/>
        <a:p>
          <a:endParaRPr lang="en-US"/>
        </a:p>
      </dgm:t>
    </dgm:pt>
    <dgm:pt modelId="{671355B3-D4DB-4B9E-8BC8-7A0EAFD4B1AC}" type="pres">
      <dgm:prSet presAssocID="{D78B081B-A29B-4A6A-9F1C-AFD863DCABA1}" presName="parentText" presStyleLbl="alignNode1" presStyleIdx="3" presStyleCnt="5">
        <dgm:presLayoutVars>
          <dgm:chMax val="1"/>
          <dgm:bulletEnabled val="1"/>
        </dgm:presLayoutVars>
      </dgm:prSet>
      <dgm:spPr/>
      <dgm:t>
        <a:bodyPr/>
        <a:lstStyle/>
        <a:p>
          <a:endParaRPr lang="en-US"/>
        </a:p>
      </dgm:t>
    </dgm:pt>
    <dgm:pt modelId="{09B7D26D-799C-4B07-8CA8-34928150A692}" type="pres">
      <dgm:prSet presAssocID="{D78B081B-A29B-4A6A-9F1C-AFD863DCABA1}" presName="descendantText" presStyleLbl="alignAcc1" presStyleIdx="3" presStyleCnt="5">
        <dgm:presLayoutVars>
          <dgm:bulletEnabled val="1"/>
        </dgm:presLayoutVars>
      </dgm:prSet>
      <dgm:spPr/>
      <dgm:t>
        <a:bodyPr/>
        <a:lstStyle/>
        <a:p>
          <a:endParaRPr lang="en-US"/>
        </a:p>
      </dgm:t>
    </dgm:pt>
    <dgm:pt modelId="{6785F783-5E1F-45AE-891D-6F2CFA2E3884}" type="pres">
      <dgm:prSet presAssocID="{B57E5352-FC14-4B15-BD9D-2DE198121FBB}" presName="sp" presStyleCnt="0"/>
      <dgm:spPr/>
      <dgm:t>
        <a:bodyPr/>
        <a:lstStyle/>
        <a:p>
          <a:endParaRPr lang="en-US"/>
        </a:p>
      </dgm:t>
    </dgm:pt>
    <dgm:pt modelId="{CE1E857C-ACCD-4621-88B1-68906F1CF49E}" type="pres">
      <dgm:prSet presAssocID="{AF4545C9-F954-41FD-9D54-0A0505BD8BFC}" presName="composite" presStyleCnt="0"/>
      <dgm:spPr/>
      <dgm:t>
        <a:bodyPr/>
        <a:lstStyle/>
        <a:p>
          <a:endParaRPr lang="en-US"/>
        </a:p>
      </dgm:t>
    </dgm:pt>
    <dgm:pt modelId="{D2B0BF9B-5C1F-4034-909E-E8476F156BCC}" type="pres">
      <dgm:prSet presAssocID="{AF4545C9-F954-41FD-9D54-0A0505BD8BFC}" presName="parentText" presStyleLbl="alignNode1" presStyleIdx="4" presStyleCnt="5">
        <dgm:presLayoutVars>
          <dgm:chMax val="1"/>
          <dgm:bulletEnabled val="1"/>
        </dgm:presLayoutVars>
      </dgm:prSet>
      <dgm:spPr/>
      <dgm:t>
        <a:bodyPr/>
        <a:lstStyle/>
        <a:p>
          <a:endParaRPr lang="en-US"/>
        </a:p>
      </dgm:t>
    </dgm:pt>
    <dgm:pt modelId="{8F197C79-2DF7-4784-905D-8FF5E1198C81}" type="pres">
      <dgm:prSet presAssocID="{AF4545C9-F954-41FD-9D54-0A0505BD8BFC}" presName="descendantText" presStyleLbl="alignAcc1" presStyleIdx="4" presStyleCnt="5">
        <dgm:presLayoutVars>
          <dgm:bulletEnabled val="1"/>
        </dgm:presLayoutVars>
      </dgm:prSet>
      <dgm:spPr/>
      <dgm:t>
        <a:bodyPr/>
        <a:lstStyle/>
        <a:p>
          <a:endParaRPr lang="en-US"/>
        </a:p>
      </dgm:t>
    </dgm:pt>
  </dgm:ptLst>
  <dgm:cxnLst>
    <dgm:cxn modelId="{3537900E-057E-49A2-BFE6-D747D730D475}" type="presOf" srcId="{AA3F39DB-E1B5-4CA1-B994-29F51310AEE5}" destId="{D6EB4426-7400-4A6E-9FCA-6C27CEDE498D}" srcOrd="0" destOrd="1" presId="urn:microsoft.com/office/officeart/2005/8/layout/chevron2"/>
    <dgm:cxn modelId="{57503497-1333-4200-AB79-7F70513BDA81}" srcId="{22CF1B26-2205-4DF3-B2F7-67D01D958158}" destId="{A7487948-3C64-4B0B-B177-92C113DDDC11}" srcOrd="1" destOrd="0" parTransId="{535E12FE-3724-4183-BD25-8830842F787B}" sibTransId="{48EDE154-2850-459C-BDEE-C4F3D870A6D7}"/>
    <dgm:cxn modelId="{C66576BB-F8C2-4DA0-AE7B-96509D129E52}" type="presOf" srcId="{27688A79-F644-4EFA-A1C9-81434EFBE87B}" destId="{682E5ED4-2AD6-4C63-BCAD-D2947C596C5A}" srcOrd="0" destOrd="0" presId="urn:microsoft.com/office/officeart/2005/8/layout/chevron2"/>
    <dgm:cxn modelId="{A4E11EF7-33C2-49B6-A2C4-33ADB07CBDE8}" srcId="{75CFB525-3239-439F-A549-9932005F17BD}" destId="{27688A79-F644-4EFA-A1C9-81434EFBE87B}" srcOrd="0" destOrd="0" parTransId="{304104AC-048B-4360-8C65-2C57B6325FF4}" sibTransId="{BD803AA9-A03F-45C1-99D0-AC30F6D15D95}"/>
    <dgm:cxn modelId="{974471B4-0403-43EC-945A-6C4260BB6DDB}" srcId="{D78B081B-A29B-4A6A-9F1C-AFD863DCABA1}" destId="{3F019B96-8173-4FF5-845C-07932C82CA49}" srcOrd="0" destOrd="0" parTransId="{C9CE5ABE-4CBA-4A76-87AF-834086AEF028}" sibTransId="{30C231B7-8812-4129-AF0D-C0586577C32C}"/>
    <dgm:cxn modelId="{33B60115-33D9-4F68-9342-E05A6966AEF2}" srcId="{44B154BC-10F4-451E-BF31-FAB92A5DF9FE}" destId="{EDD75F87-69B6-469F-BE44-A1C4FE69FC80}" srcOrd="0" destOrd="0" parTransId="{D9BC6530-5C16-444B-B034-BB93E9612258}" sibTransId="{11B64A95-28B4-4487-B444-E254F5FC62D3}"/>
    <dgm:cxn modelId="{F53C7EA1-A21F-4C72-B207-ADD947DA39C3}" srcId="{44B154BC-10F4-451E-BF31-FAB92A5DF9FE}" destId="{FC2EE970-1E99-43B6-AF9B-0FA8CA677218}" srcOrd="1" destOrd="0" parTransId="{636F6131-3D40-4224-9803-805AF6B5C18F}" sibTransId="{30FD20B3-7D7A-43FB-BF9C-2B47F3DBDEC4}"/>
    <dgm:cxn modelId="{3CAB01F3-D00D-4DB4-BDD5-5039317BD082}" type="presOf" srcId="{A7487948-3C64-4B0B-B177-92C113DDDC11}" destId="{89118904-1D80-4713-9C1B-B7D4A395ED59}" srcOrd="0" destOrd="1" presId="urn:microsoft.com/office/officeart/2005/8/layout/chevron2"/>
    <dgm:cxn modelId="{B551E8FA-E164-4BDD-8903-22FF144BCEAE}" type="presOf" srcId="{AF4545C9-F954-41FD-9D54-0A0505BD8BFC}" destId="{D2B0BF9B-5C1F-4034-909E-E8476F156BCC}" srcOrd="0" destOrd="0" presId="urn:microsoft.com/office/officeart/2005/8/layout/chevron2"/>
    <dgm:cxn modelId="{095EB4D4-8048-4B66-B791-1195CFCBE6F3}" type="presOf" srcId="{D78B081B-A29B-4A6A-9F1C-AFD863DCABA1}" destId="{671355B3-D4DB-4B9E-8BC8-7A0EAFD4B1AC}" srcOrd="0" destOrd="0" presId="urn:microsoft.com/office/officeart/2005/8/layout/chevron2"/>
    <dgm:cxn modelId="{C6166C13-825C-4B84-8BB9-19B0AF9442E9}" srcId="{22CF1B26-2205-4DF3-B2F7-67D01D958158}" destId="{9490259D-CB52-47B8-A78C-81610F84EA16}" srcOrd="0" destOrd="0" parTransId="{CEADBB73-D0D2-482F-B32A-EC7AFBCA88F2}" sibTransId="{D5E913C6-6306-4488-B998-F491B1EE51BA}"/>
    <dgm:cxn modelId="{8EBC981F-9B23-47AF-A746-917A15E0ECD1}" srcId="{75CFB525-3239-439F-A549-9932005F17BD}" destId="{AF4545C9-F954-41FD-9D54-0A0505BD8BFC}" srcOrd="4" destOrd="0" parTransId="{948CB6DD-A002-47C7-866D-403CE9AAED20}" sibTransId="{8274E642-5330-4820-9A24-CBDDFC883B92}"/>
    <dgm:cxn modelId="{C3FF5A8A-8BAF-4AB7-9F94-CA74CE7CD12C}" srcId="{75CFB525-3239-439F-A549-9932005F17BD}" destId="{D78B081B-A29B-4A6A-9F1C-AFD863DCABA1}" srcOrd="3" destOrd="0" parTransId="{D1CE3278-0C3E-48D3-9078-409449B2EFDC}" sibTransId="{B57E5352-FC14-4B15-BD9D-2DE198121FBB}"/>
    <dgm:cxn modelId="{12380258-2917-4262-8342-C9F0E7A5F819}" type="presOf" srcId="{3F019B96-8173-4FF5-845C-07932C82CA49}" destId="{09B7D26D-799C-4B07-8CA8-34928150A692}" srcOrd="0" destOrd="0" presId="urn:microsoft.com/office/officeart/2005/8/layout/chevron2"/>
    <dgm:cxn modelId="{E878C45B-CC91-4E07-8FCC-081F77982F48}" type="presOf" srcId="{EDD75F87-69B6-469F-BE44-A1C4FE69FC80}" destId="{7E574D06-55CD-4F92-B10D-616E83BF7EFC}" srcOrd="0" destOrd="0" presId="urn:microsoft.com/office/officeart/2005/8/layout/chevron2"/>
    <dgm:cxn modelId="{2E7B9BD1-D5B8-46F0-B6B4-115E4D9BF35E}" type="presOf" srcId="{FC2EE970-1E99-43B6-AF9B-0FA8CA677218}" destId="{7E574D06-55CD-4F92-B10D-616E83BF7EFC}" srcOrd="0" destOrd="1" presId="urn:microsoft.com/office/officeart/2005/8/layout/chevron2"/>
    <dgm:cxn modelId="{6B2017CF-B256-4E06-A4F5-2CA0F5173041}" type="presOf" srcId="{9490259D-CB52-47B8-A78C-81610F84EA16}" destId="{89118904-1D80-4713-9C1B-B7D4A395ED59}" srcOrd="0" destOrd="0" presId="urn:microsoft.com/office/officeart/2005/8/layout/chevron2"/>
    <dgm:cxn modelId="{167AD830-E250-4820-9E32-94C33FB10D68}" type="presOf" srcId="{44B154BC-10F4-451E-BF31-FAB92A5DF9FE}" destId="{A193D12D-2A57-4B69-941E-D6593B435C68}" srcOrd="0" destOrd="0" presId="urn:microsoft.com/office/officeart/2005/8/layout/chevron2"/>
    <dgm:cxn modelId="{4455D7E9-BE15-4DF0-A5CF-C85156FD6495}" srcId="{75CFB525-3239-439F-A549-9932005F17BD}" destId="{22CF1B26-2205-4DF3-B2F7-67D01D958158}" srcOrd="1" destOrd="0" parTransId="{639B502C-42DB-45FD-9A74-62360D88B1C8}" sibTransId="{E5ADF413-F869-4EF0-A517-D94AEFB0F59E}"/>
    <dgm:cxn modelId="{D4B48E84-FF4D-4E42-8674-5E4A94147472}" type="presOf" srcId="{E6287B9C-1EE0-4166-932C-F468AC976AAA}" destId="{D6EB4426-7400-4A6E-9FCA-6C27CEDE498D}" srcOrd="0" destOrd="0" presId="urn:microsoft.com/office/officeart/2005/8/layout/chevron2"/>
    <dgm:cxn modelId="{8CE33190-3F27-4959-9533-24BCD7FE1DA0}" type="presOf" srcId="{52DD7C00-1954-4755-8C14-903009A1BBEC}" destId="{8F197C79-2DF7-4784-905D-8FF5E1198C81}" srcOrd="0" destOrd="0" presId="urn:microsoft.com/office/officeart/2005/8/layout/chevron2"/>
    <dgm:cxn modelId="{3A16F164-85C0-472F-AA76-3C911A559DDA}" srcId="{27688A79-F644-4EFA-A1C9-81434EFBE87B}" destId="{AA3F39DB-E1B5-4CA1-B994-29F51310AEE5}" srcOrd="1" destOrd="0" parTransId="{0EEE4A92-1403-4500-AB48-0606A7C06B74}" sibTransId="{3A5B54D4-070B-490F-B904-B81554A8DAC3}"/>
    <dgm:cxn modelId="{45967670-D5B3-42CD-89AF-1299EFD32E5C}" srcId="{75CFB525-3239-439F-A549-9932005F17BD}" destId="{44B154BC-10F4-451E-BF31-FAB92A5DF9FE}" srcOrd="2" destOrd="0" parTransId="{87F50D84-70C0-4EC4-9B01-F8B70C93ED0F}" sibTransId="{A6A29C67-D38A-430A-9B74-8AC15B7A0BDB}"/>
    <dgm:cxn modelId="{93E9DC76-479F-4767-954E-0ADC40B8F95F}" srcId="{D78B081B-A29B-4A6A-9F1C-AFD863DCABA1}" destId="{314212DE-52D4-40E0-92FB-107643BFD469}" srcOrd="1" destOrd="0" parTransId="{53A736C1-9F81-4A01-9529-F9D19901D37F}" sibTransId="{7B0EAED3-6355-46B2-9B24-76D1BFF10A86}"/>
    <dgm:cxn modelId="{44BDE604-3853-4818-93FA-BE29C475D8E5}" type="presOf" srcId="{75CFB525-3239-439F-A549-9932005F17BD}" destId="{E1960E50-06B1-4226-BC0A-54FCD2A6B9B7}" srcOrd="0" destOrd="0" presId="urn:microsoft.com/office/officeart/2005/8/layout/chevron2"/>
    <dgm:cxn modelId="{A9AB318B-404F-41B3-91A2-C12FA4431A03}" srcId="{27688A79-F644-4EFA-A1C9-81434EFBE87B}" destId="{E6287B9C-1EE0-4166-932C-F468AC976AAA}" srcOrd="0" destOrd="0" parTransId="{5D43C267-B4F8-4189-96BF-D1E8C7B9C62C}" sibTransId="{50DC1986-B6C4-4FAD-AB3B-5BF44832BFFB}"/>
    <dgm:cxn modelId="{23F94BAE-7204-4502-98AA-9E260531B270}" srcId="{AF4545C9-F954-41FD-9D54-0A0505BD8BFC}" destId="{52DD7C00-1954-4755-8C14-903009A1BBEC}" srcOrd="0" destOrd="0" parTransId="{1B12FB94-9D26-412D-B51A-325528FC5D09}" sibTransId="{3F39C9D6-7DED-4F13-8550-BA2A9EBA5273}"/>
    <dgm:cxn modelId="{AB505B39-9651-4221-B22F-3EF0681E10D0}" type="presOf" srcId="{22CF1B26-2205-4DF3-B2F7-67D01D958158}" destId="{18C3DB78-A3CA-48B3-A41B-D58AE3F9DAD0}" srcOrd="0" destOrd="0" presId="urn:microsoft.com/office/officeart/2005/8/layout/chevron2"/>
    <dgm:cxn modelId="{8D168F5A-4AEF-4C46-894A-D93F9D025D82}" type="presOf" srcId="{314212DE-52D4-40E0-92FB-107643BFD469}" destId="{09B7D26D-799C-4B07-8CA8-34928150A692}" srcOrd="0" destOrd="1" presId="urn:microsoft.com/office/officeart/2005/8/layout/chevron2"/>
    <dgm:cxn modelId="{36880E59-0581-48A9-BC51-2DF89F463CE6}" type="presParOf" srcId="{E1960E50-06B1-4226-BC0A-54FCD2A6B9B7}" destId="{2839F6E5-BB4B-4DB4-811F-654C0832852B}" srcOrd="0" destOrd="0" presId="urn:microsoft.com/office/officeart/2005/8/layout/chevron2"/>
    <dgm:cxn modelId="{21E3065A-AE74-4A0C-A33D-EE41D502A0DE}" type="presParOf" srcId="{2839F6E5-BB4B-4DB4-811F-654C0832852B}" destId="{682E5ED4-2AD6-4C63-BCAD-D2947C596C5A}" srcOrd="0" destOrd="0" presId="urn:microsoft.com/office/officeart/2005/8/layout/chevron2"/>
    <dgm:cxn modelId="{51214938-BB9F-4400-B1CC-C4086BA1CC84}" type="presParOf" srcId="{2839F6E5-BB4B-4DB4-811F-654C0832852B}" destId="{D6EB4426-7400-4A6E-9FCA-6C27CEDE498D}" srcOrd="1" destOrd="0" presId="urn:microsoft.com/office/officeart/2005/8/layout/chevron2"/>
    <dgm:cxn modelId="{43B6D601-B469-40BC-B37B-8B4AB488143E}" type="presParOf" srcId="{E1960E50-06B1-4226-BC0A-54FCD2A6B9B7}" destId="{568B3056-0A58-4C90-B540-5762FD6665B9}" srcOrd="1" destOrd="0" presId="urn:microsoft.com/office/officeart/2005/8/layout/chevron2"/>
    <dgm:cxn modelId="{39408606-835D-4C77-95BC-C71A7797813D}" type="presParOf" srcId="{E1960E50-06B1-4226-BC0A-54FCD2A6B9B7}" destId="{BAA35FA0-3E3A-42FD-90F7-D1A9C79D15D6}" srcOrd="2" destOrd="0" presId="urn:microsoft.com/office/officeart/2005/8/layout/chevron2"/>
    <dgm:cxn modelId="{CE5A2F16-006E-4055-B99C-3BC2CCD057E7}" type="presParOf" srcId="{BAA35FA0-3E3A-42FD-90F7-D1A9C79D15D6}" destId="{18C3DB78-A3CA-48B3-A41B-D58AE3F9DAD0}" srcOrd="0" destOrd="0" presId="urn:microsoft.com/office/officeart/2005/8/layout/chevron2"/>
    <dgm:cxn modelId="{2FEAA4DC-8C80-4152-998F-6893A3CC160D}" type="presParOf" srcId="{BAA35FA0-3E3A-42FD-90F7-D1A9C79D15D6}" destId="{89118904-1D80-4713-9C1B-B7D4A395ED59}" srcOrd="1" destOrd="0" presId="urn:microsoft.com/office/officeart/2005/8/layout/chevron2"/>
    <dgm:cxn modelId="{C2C51993-E929-40C2-9595-2DFEF21D9FCD}" type="presParOf" srcId="{E1960E50-06B1-4226-BC0A-54FCD2A6B9B7}" destId="{66E9F9C2-A9F1-4E00-AAFE-3C4C742E40FE}" srcOrd="3" destOrd="0" presId="urn:microsoft.com/office/officeart/2005/8/layout/chevron2"/>
    <dgm:cxn modelId="{7D6BE223-A0AB-463D-B34C-B2AA86F2B4F3}" type="presParOf" srcId="{E1960E50-06B1-4226-BC0A-54FCD2A6B9B7}" destId="{418BB36C-EB1B-4E97-A42E-DD302A406AEB}" srcOrd="4" destOrd="0" presId="urn:microsoft.com/office/officeart/2005/8/layout/chevron2"/>
    <dgm:cxn modelId="{EA3E663A-811F-49F6-8D4C-1C80D9182790}" type="presParOf" srcId="{418BB36C-EB1B-4E97-A42E-DD302A406AEB}" destId="{A193D12D-2A57-4B69-941E-D6593B435C68}" srcOrd="0" destOrd="0" presId="urn:microsoft.com/office/officeart/2005/8/layout/chevron2"/>
    <dgm:cxn modelId="{B0D9B21F-B5A6-4103-BDAD-51C902FBB5C6}" type="presParOf" srcId="{418BB36C-EB1B-4E97-A42E-DD302A406AEB}" destId="{7E574D06-55CD-4F92-B10D-616E83BF7EFC}" srcOrd="1" destOrd="0" presId="urn:microsoft.com/office/officeart/2005/8/layout/chevron2"/>
    <dgm:cxn modelId="{B8215BAB-F703-4840-B548-586AC584C923}" type="presParOf" srcId="{E1960E50-06B1-4226-BC0A-54FCD2A6B9B7}" destId="{DEC207E5-35BF-4D66-8126-EE74041BC574}" srcOrd="5" destOrd="0" presId="urn:microsoft.com/office/officeart/2005/8/layout/chevron2"/>
    <dgm:cxn modelId="{90D20465-9D07-417A-AE09-385C952699AB}" type="presParOf" srcId="{E1960E50-06B1-4226-BC0A-54FCD2A6B9B7}" destId="{B5FBCC69-4AEE-4E4F-B5A8-FEA8BE03D41C}" srcOrd="6" destOrd="0" presId="urn:microsoft.com/office/officeart/2005/8/layout/chevron2"/>
    <dgm:cxn modelId="{071EFA16-21EF-4046-911F-D061BE123C99}" type="presParOf" srcId="{B5FBCC69-4AEE-4E4F-B5A8-FEA8BE03D41C}" destId="{671355B3-D4DB-4B9E-8BC8-7A0EAFD4B1AC}" srcOrd="0" destOrd="0" presId="urn:microsoft.com/office/officeart/2005/8/layout/chevron2"/>
    <dgm:cxn modelId="{9F77A200-1F51-4F33-BBED-55E30237279F}" type="presParOf" srcId="{B5FBCC69-4AEE-4E4F-B5A8-FEA8BE03D41C}" destId="{09B7D26D-799C-4B07-8CA8-34928150A692}" srcOrd="1" destOrd="0" presId="urn:microsoft.com/office/officeart/2005/8/layout/chevron2"/>
    <dgm:cxn modelId="{F15083DC-CA8C-49D5-ABDB-D022E7867C14}" type="presParOf" srcId="{E1960E50-06B1-4226-BC0A-54FCD2A6B9B7}" destId="{6785F783-5E1F-45AE-891D-6F2CFA2E3884}" srcOrd="7" destOrd="0" presId="urn:microsoft.com/office/officeart/2005/8/layout/chevron2"/>
    <dgm:cxn modelId="{571E8AAE-232C-4890-921A-25007CFB11F6}" type="presParOf" srcId="{E1960E50-06B1-4226-BC0A-54FCD2A6B9B7}" destId="{CE1E857C-ACCD-4621-88B1-68906F1CF49E}" srcOrd="8" destOrd="0" presId="urn:microsoft.com/office/officeart/2005/8/layout/chevron2"/>
    <dgm:cxn modelId="{E4DC2B4E-0737-4D2F-A516-0F2D4C459F9D}" type="presParOf" srcId="{CE1E857C-ACCD-4621-88B1-68906F1CF49E}" destId="{D2B0BF9B-5C1F-4034-909E-E8476F156BCC}" srcOrd="0" destOrd="0" presId="urn:microsoft.com/office/officeart/2005/8/layout/chevron2"/>
    <dgm:cxn modelId="{28B7CF26-9BD9-4487-A8E2-C6ABF32BC9F9}" type="presParOf" srcId="{CE1E857C-ACCD-4621-88B1-68906F1CF49E}" destId="{8F197C79-2DF7-4784-905D-8FF5E1198C8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30C408-8169-4820-AB18-DB7A7A6EE880}" type="doc">
      <dgm:prSet loTypeId="urn:microsoft.com/office/officeart/2005/8/layout/process2" loCatId="process" qsTypeId="urn:microsoft.com/office/officeart/2005/8/quickstyle/simple1" qsCatId="simple" csTypeId="urn:microsoft.com/office/officeart/2005/8/colors/colorful2" csCatId="colorful" phldr="1"/>
      <dgm:spPr/>
    </dgm:pt>
    <dgm:pt modelId="{657625DD-A218-4F36-8344-96FE05CB79F1}">
      <dgm:prSet phldrT="[Text]"/>
      <dgm:spPr/>
      <dgm:t>
        <a:bodyPr/>
        <a:lstStyle/>
        <a:p>
          <a:r>
            <a:rPr lang="en-US" dirty="0" smtClean="0">
              <a:solidFill>
                <a:schemeClr val="bg1"/>
              </a:solidFill>
              <a:effectLst>
                <a:outerShdw blurRad="38100" dist="38100" dir="2700000" algn="tl">
                  <a:srgbClr val="000000">
                    <a:alpha val="43137"/>
                  </a:srgbClr>
                </a:outerShdw>
              </a:effectLst>
            </a:rPr>
            <a:t>November</a:t>
          </a:r>
          <a:endParaRPr lang="en-US" dirty="0">
            <a:solidFill>
              <a:schemeClr val="bg1"/>
            </a:solidFill>
            <a:effectLst>
              <a:outerShdw blurRad="38100" dist="38100" dir="2700000" algn="tl">
                <a:srgbClr val="000000">
                  <a:alpha val="43137"/>
                </a:srgbClr>
              </a:outerShdw>
            </a:effectLst>
          </a:endParaRPr>
        </a:p>
      </dgm:t>
    </dgm:pt>
    <dgm:pt modelId="{EE6255A2-C77F-4948-AACB-0A08B9670BF5}" type="parTrans" cxnId="{3347BA18-F1B4-4400-A4C3-6C38BB704E7E}">
      <dgm:prSet/>
      <dgm:spPr/>
      <dgm:t>
        <a:bodyPr/>
        <a:lstStyle/>
        <a:p>
          <a:endParaRPr lang="en-US"/>
        </a:p>
      </dgm:t>
    </dgm:pt>
    <dgm:pt modelId="{6E626400-DF47-44BA-9FDB-370460073503}" type="sibTrans" cxnId="{3347BA18-F1B4-4400-A4C3-6C38BB704E7E}">
      <dgm:prSet/>
      <dgm:spPr/>
      <dgm:t>
        <a:bodyPr/>
        <a:lstStyle/>
        <a:p>
          <a:endParaRPr lang="en-US"/>
        </a:p>
      </dgm:t>
    </dgm:pt>
    <dgm:pt modelId="{68A16A37-B945-4822-AB48-6A0EAE0B423B}">
      <dgm:prSet phldrT="[Text]"/>
      <dgm:spPr/>
      <dgm:t>
        <a:bodyPr/>
        <a:lstStyle/>
        <a:p>
          <a:r>
            <a:rPr lang="en-US" dirty="0" smtClean="0">
              <a:solidFill>
                <a:schemeClr val="bg1"/>
              </a:solidFill>
              <a:effectLst>
                <a:outerShdw blurRad="38100" dist="38100" dir="2700000" algn="tl">
                  <a:srgbClr val="000000">
                    <a:alpha val="43137"/>
                  </a:srgbClr>
                </a:outerShdw>
              </a:effectLst>
            </a:rPr>
            <a:t>December-January</a:t>
          </a:r>
          <a:endParaRPr lang="en-US" dirty="0">
            <a:solidFill>
              <a:schemeClr val="bg1"/>
            </a:solidFill>
            <a:effectLst>
              <a:outerShdw blurRad="38100" dist="38100" dir="2700000" algn="tl">
                <a:srgbClr val="000000">
                  <a:alpha val="43137"/>
                </a:srgbClr>
              </a:outerShdw>
            </a:effectLst>
          </a:endParaRPr>
        </a:p>
      </dgm:t>
    </dgm:pt>
    <dgm:pt modelId="{F695B202-BB80-488A-9ACA-DB0530EBCB31}" type="parTrans" cxnId="{8A6FF696-F5C0-4381-884C-9BA405CC425C}">
      <dgm:prSet/>
      <dgm:spPr/>
      <dgm:t>
        <a:bodyPr/>
        <a:lstStyle/>
        <a:p>
          <a:endParaRPr lang="en-US"/>
        </a:p>
      </dgm:t>
    </dgm:pt>
    <dgm:pt modelId="{C39A1704-B86B-4DE4-AB08-475742CF1C08}" type="sibTrans" cxnId="{8A6FF696-F5C0-4381-884C-9BA405CC425C}">
      <dgm:prSet/>
      <dgm:spPr/>
      <dgm:t>
        <a:bodyPr/>
        <a:lstStyle/>
        <a:p>
          <a:endParaRPr lang="en-US"/>
        </a:p>
      </dgm:t>
    </dgm:pt>
    <dgm:pt modelId="{9FD3DB43-FDD9-4EA8-9B43-FC69AC616355}">
      <dgm:prSet phldrT="[Text]"/>
      <dgm:spPr/>
      <dgm:t>
        <a:bodyPr/>
        <a:lstStyle/>
        <a:p>
          <a:r>
            <a:rPr lang="en-US" dirty="0" smtClean="0">
              <a:solidFill>
                <a:schemeClr val="bg1"/>
              </a:solidFill>
              <a:effectLst>
                <a:outerShdw blurRad="38100" dist="38100" dir="2700000" algn="tl">
                  <a:srgbClr val="000000">
                    <a:alpha val="43137"/>
                  </a:srgbClr>
                </a:outerShdw>
              </a:effectLst>
            </a:rPr>
            <a:t>January-March</a:t>
          </a:r>
          <a:endParaRPr lang="en-US" dirty="0">
            <a:solidFill>
              <a:schemeClr val="bg1"/>
            </a:solidFill>
            <a:effectLst>
              <a:outerShdw blurRad="38100" dist="38100" dir="2700000" algn="tl">
                <a:srgbClr val="000000">
                  <a:alpha val="43137"/>
                </a:srgbClr>
              </a:outerShdw>
            </a:effectLst>
          </a:endParaRPr>
        </a:p>
      </dgm:t>
    </dgm:pt>
    <dgm:pt modelId="{A47EA306-3DC6-40A6-9CBA-C6ADD82FF062}" type="parTrans" cxnId="{EB69A141-0E66-43BF-A508-D8DE6DC1A643}">
      <dgm:prSet/>
      <dgm:spPr/>
      <dgm:t>
        <a:bodyPr/>
        <a:lstStyle/>
        <a:p>
          <a:endParaRPr lang="en-US"/>
        </a:p>
      </dgm:t>
    </dgm:pt>
    <dgm:pt modelId="{A5CA9CF5-2FE8-4089-B194-BEDE54A66045}" type="sibTrans" cxnId="{EB69A141-0E66-43BF-A508-D8DE6DC1A643}">
      <dgm:prSet/>
      <dgm:spPr/>
      <dgm:t>
        <a:bodyPr/>
        <a:lstStyle/>
        <a:p>
          <a:endParaRPr lang="en-US"/>
        </a:p>
      </dgm:t>
    </dgm:pt>
    <dgm:pt modelId="{8330C17C-9931-472D-BED2-41AE0D37EB72}">
      <dgm:prSet phldrT="[Text]"/>
      <dgm:spPr/>
      <dgm:t>
        <a:bodyPr/>
        <a:lstStyle/>
        <a:p>
          <a:r>
            <a:rPr lang="en-US" dirty="0" smtClean="0">
              <a:solidFill>
                <a:schemeClr val="bg1"/>
              </a:solidFill>
              <a:effectLst>
                <a:outerShdw blurRad="38100" dist="38100" dir="2700000" algn="tl">
                  <a:srgbClr val="000000">
                    <a:alpha val="43137"/>
                  </a:srgbClr>
                </a:outerShdw>
              </a:effectLst>
            </a:rPr>
            <a:t>May</a:t>
          </a:r>
          <a:endParaRPr lang="en-US" dirty="0">
            <a:solidFill>
              <a:schemeClr val="bg1"/>
            </a:solidFill>
            <a:effectLst>
              <a:outerShdw blurRad="38100" dist="38100" dir="2700000" algn="tl">
                <a:srgbClr val="000000">
                  <a:alpha val="43137"/>
                </a:srgbClr>
              </a:outerShdw>
            </a:effectLst>
          </a:endParaRPr>
        </a:p>
      </dgm:t>
    </dgm:pt>
    <dgm:pt modelId="{088EF496-2EC2-4945-B820-EC5818B88AAF}" type="parTrans" cxnId="{F761E4C3-35EC-4F95-83E6-29C53366ED12}">
      <dgm:prSet/>
      <dgm:spPr/>
      <dgm:t>
        <a:bodyPr/>
        <a:lstStyle/>
        <a:p>
          <a:endParaRPr lang="en-US"/>
        </a:p>
      </dgm:t>
    </dgm:pt>
    <dgm:pt modelId="{5C505BC5-0284-43B2-8DEF-87E459CB906A}" type="sibTrans" cxnId="{F761E4C3-35EC-4F95-83E6-29C53366ED12}">
      <dgm:prSet/>
      <dgm:spPr/>
      <dgm:t>
        <a:bodyPr/>
        <a:lstStyle/>
        <a:p>
          <a:endParaRPr lang="en-US"/>
        </a:p>
      </dgm:t>
    </dgm:pt>
    <dgm:pt modelId="{BCAFE7D5-93B1-4F82-B250-4DFB45593B54}">
      <dgm:prSet phldrT="[Text]"/>
      <dgm:spPr/>
      <dgm:t>
        <a:bodyPr/>
        <a:lstStyle/>
        <a:p>
          <a:r>
            <a:rPr lang="en-US" dirty="0" smtClean="0">
              <a:solidFill>
                <a:schemeClr val="bg1"/>
              </a:solidFill>
              <a:effectLst>
                <a:outerShdw blurRad="38100" dist="38100" dir="2700000" algn="tl">
                  <a:srgbClr val="000000">
                    <a:alpha val="43137"/>
                  </a:srgbClr>
                </a:outerShdw>
              </a:effectLst>
            </a:rPr>
            <a:t>March-April</a:t>
          </a:r>
          <a:endParaRPr lang="en-US" dirty="0">
            <a:solidFill>
              <a:schemeClr val="bg1"/>
            </a:solidFill>
            <a:effectLst>
              <a:outerShdw blurRad="38100" dist="38100" dir="2700000" algn="tl">
                <a:srgbClr val="000000">
                  <a:alpha val="43137"/>
                </a:srgbClr>
              </a:outerShdw>
            </a:effectLst>
          </a:endParaRPr>
        </a:p>
      </dgm:t>
    </dgm:pt>
    <dgm:pt modelId="{C418994D-A3EE-40AE-9E2C-5E954C909D3C}" type="parTrans" cxnId="{E89F2AD8-40F8-453B-93E8-A45B2C26FF76}">
      <dgm:prSet/>
      <dgm:spPr/>
      <dgm:t>
        <a:bodyPr/>
        <a:lstStyle/>
        <a:p>
          <a:endParaRPr lang="en-US"/>
        </a:p>
      </dgm:t>
    </dgm:pt>
    <dgm:pt modelId="{1BEB8C7A-E36C-405B-B172-A17BBE81A5C8}" type="sibTrans" cxnId="{E89F2AD8-40F8-453B-93E8-A45B2C26FF76}">
      <dgm:prSet/>
      <dgm:spPr/>
      <dgm:t>
        <a:bodyPr/>
        <a:lstStyle/>
        <a:p>
          <a:endParaRPr lang="en-US"/>
        </a:p>
      </dgm:t>
    </dgm:pt>
    <dgm:pt modelId="{0C609211-35BA-44BF-8CA4-BD21946FD4C8}" type="pres">
      <dgm:prSet presAssocID="{8F30C408-8169-4820-AB18-DB7A7A6EE880}" presName="linearFlow" presStyleCnt="0">
        <dgm:presLayoutVars>
          <dgm:resizeHandles val="exact"/>
        </dgm:presLayoutVars>
      </dgm:prSet>
      <dgm:spPr/>
    </dgm:pt>
    <dgm:pt modelId="{8F4A7E8B-F29A-444C-B8B0-AAE11FFE3A58}" type="pres">
      <dgm:prSet presAssocID="{657625DD-A218-4F36-8344-96FE05CB79F1}" presName="node" presStyleLbl="node1" presStyleIdx="0" presStyleCnt="5">
        <dgm:presLayoutVars>
          <dgm:bulletEnabled val="1"/>
        </dgm:presLayoutVars>
      </dgm:prSet>
      <dgm:spPr/>
      <dgm:t>
        <a:bodyPr/>
        <a:lstStyle/>
        <a:p>
          <a:endParaRPr lang="en-US"/>
        </a:p>
      </dgm:t>
    </dgm:pt>
    <dgm:pt modelId="{034872D3-B2C9-4CF7-A6C4-554501CE3D8D}" type="pres">
      <dgm:prSet presAssocID="{6E626400-DF47-44BA-9FDB-370460073503}" presName="sibTrans" presStyleLbl="sibTrans2D1" presStyleIdx="0" presStyleCnt="4"/>
      <dgm:spPr/>
      <dgm:t>
        <a:bodyPr/>
        <a:lstStyle/>
        <a:p>
          <a:endParaRPr lang="en-US"/>
        </a:p>
      </dgm:t>
    </dgm:pt>
    <dgm:pt modelId="{FDE35973-827C-402B-B9F3-BC35125DDA29}" type="pres">
      <dgm:prSet presAssocID="{6E626400-DF47-44BA-9FDB-370460073503}" presName="connectorText" presStyleLbl="sibTrans2D1" presStyleIdx="0" presStyleCnt="4"/>
      <dgm:spPr/>
      <dgm:t>
        <a:bodyPr/>
        <a:lstStyle/>
        <a:p>
          <a:endParaRPr lang="en-US"/>
        </a:p>
      </dgm:t>
    </dgm:pt>
    <dgm:pt modelId="{D6AB8B5B-FBF4-49D9-96A6-1B72BF2D1805}" type="pres">
      <dgm:prSet presAssocID="{68A16A37-B945-4822-AB48-6A0EAE0B423B}" presName="node" presStyleLbl="node1" presStyleIdx="1" presStyleCnt="5" custLinFactNeighborX="685" custLinFactNeighborY="405">
        <dgm:presLayoutVars>
          <dgm:bulletEnabled val="1"/>
        </dgm:presLayoutVars>
      </dgm:prSet>
      <dgm:spPr/>
      <dgm:t>
        <a:bodyPr/>
        <a:lstStyle/>
        <a:p>
          <a:endParaRPr lang="en-US"/>
        </a:p>
      </dgm:t>
    </dgm:pt>
    <dgm:pt modelId="{F08EA8FC-2910-4929-9F2E-8BC626ACB4CA}" type="pres">
      <dgm:prSet presAssocID="{C39A1704-B86B-4DE4-AB08-475742CF1C08}" presName="sibTrans" presStyleLbl="sibTrans2D1" presStyleIdx="1" presStyleCnt="4"/>
      <dgm:spPr/>
      <dgm:t>
        <a:bodyPr/>
        <a:lstStyle/>
        <a:p>
          <a:endParaRPr lang="en-US"/>
        </a:p>
      </dgm:t>
    </dgm:pt>
    <dgm:pt modelId="{479EC0B3-582E-413E-B9AA-AEE715FBB5BD}" type="pres">
      <dgm:prSet presAssocID="{C39A1704-B86B-4DE4-AB08-475742CF1C08}" presName="connectorText" presStyleLbl="sibTrans2D1" presStyleIdx="1" presStyleCnt="4"/>
      <dgm:spPr/>
      <dgm:t>
        <a:bodyPr/>
        <a:lstStyle/>
        <a:p>
          <a:endParaRPr lang="en-US"/>
        </a:p>
      </dgm:t>
    </dgm:pt>
    <dgm:pt modelId="{80EAE2CE-DD5D-4DB7-B60D-A88458F0766E}" type="pres">
      <dgm:prSet presAssocID="{9FD3DB43-FDD9-4EA8-9B43-FC69AC616355}" presName="node" presStyleLbl="node1" presStyleIdx="2" presStyleCnt="5" custLinFactNeighborX="-404" custLinFactNeighborY="4327">
        <dgm:presLayoutVars>
          <dgm:bulletEnabled val="1"/>
        </dgm:presLayoutVars>
      </dgm:prSet>
      <dgm:spPr/>
      <dgm:t>
        <a:bodyPr/>
        <a:lstStyle/>
        <a:p>
          <a:endParaRPr lang="en-US"/>
        </a:p>
      </dgm:t>
    </dgm:pt>
    <dgm:pt modelId="{CCF120F9-2342-4675-A4DD-24A9919E6246}" type="pres">
      <dgm:prSet presAssocID="{A5CA9CF5-2FE8-4089-B194-BEDE54A66045}" presName="sibTrans" presStyleLbl="sibTrans2D1" presStyleIdx="2" presStyleCnt="4"/>
      <dgm:spPr/>
      <dgm:t>
        <a:bodyPr/>
        <a:lstStyle/>
        <a:p>
          <a:endParaRPr lang="en-US"/>
        </a:p>
      </dgm:t>
    </dgm:pt>
    <dgm:pt modelId="{F3969540-6890-43FC-990A-083083AF93F8}" type="pres">
      <dgm:prSet presAssocID="{A5CA9CF5-2FE8-4089-B194-BEDE54A66045}" presName="connectorText" presStyleLbl="sibTrans2D1" presStyleIdx="2" presStyleCnt="4"/>
      <dgm:spPr/>
      <dgm:t>
        <a:bodyPr/>
        <a:lstStyle/>
        <a:p>
          <a:endParaRPr lang="en-US"/>
        </a:p>
      </dgm:t>
    </dgm:pt>
    <dgm:pt modelId="{5B21D6CF-5F29-46D2-868E-EB30814A06DE}" type="pres">
      <dgm:prSet presAssocID="{BCAFE7D5-93B1-4F82-B250-4DFB45593B54}" presName="node" presStyleLbl="node1" presStyleIdx="3" presStyleCnt="5">
        <dgm:presLayoutVars>
          <dgm:bulletEnabled val="1"/>
        </dgm:presLayoutVars>
      </dgm:prSet>
      <dgm:spPr/>
      <dgm:t>
        <a:bodyPr/>
        <a:lstStyle/>
        <a:p>
          <a:endParaRPr lang="en-US"/>
        </a:p>
      </dgm:t>
    </dgm:pt>
    <dgm:pt modelId="{2C95647B-4CAD-4EE0-BCA7-8AC64809F257}" type="pres">
      <dgm:prSet presAssocID="{1BEB8C7A-E36C-405B-B172-A17BBE81A5C8}" presName="sibTrans" presStyleLbl="sibTrans2D1" presStyleIdx="3" presStyleCnt="4"/>
      <dgm:spPr/>
      <dgm:t>
        <a:bodyPr/>
        <a:lstStyle/>
        <a:p>
          <a:endParaRPr lang="en-US"/>
        </a:p>
      </dgm:t>
    </dgm:pt>
    <dgm:pt modelId="{19D5692A-87DE-4CBC-B4EB-DC0436EC9D88}" type="pres">
      <dgm:prSet presAssocID="{1BEB8C7A-E36C-405B-B172-A17BBE81A5C8}" presName="connectorText" presStyleLbl="sibTrans2D1" presStyleIdx="3" presStyleCnt="4"/>
      <dgm:spPr/>
      <dgm:t>
        <a:bodyPr/>
        <a:lstStyle/>
        <a:p>
          <a:endParaRPr lang="en-US"/>
        </a:p>
      </dgm:t>
    </dgm:pt>
    <dgm:pt modelId="{851BCB5F-4584-48C5-8918-AFF71A59BF46}" type="pres">
      <dgm:prSet presAssocID="{8330C17C-9931-472D-BED2-41AE0D37EB72}" presName="node" presStyleLbl="node1" presStyleIdx="4" presStyleCnt="5" custLinFactNeighborX="499" custLinFactNeighborY="75469">
        <dgm:presLayoutVars>
          <dgm:bulletEnabled val="1"/>
        </dgm:presLayoutVars>
      </dgm:prSet>
      <dgm:spPr/>
      <dgm:t>
        <a:bodyPr/>
        <a:lstStyle/>
        <a:p>
          <a:endParaRPr lang="en-US"/>
        </a:p>
      </dgm:t>
    </dgm:pt>
  </dgm:ptLst>
  <dgm:cxnLst>
    <dgm:cxn modelId="{F761E4C3-35EC-4F95-83E6-29C53366ED12}" srcId="{8F30C408-8169-4820-AB18-DB7A7A6EE880}" destId="{8330C17C-9931-472D-BED2-41AE0D37EB72}" srcOrd="4" destOrd="0" parTransId="{088EF496-2EC2-4945-B820-EC5818B88AAF}" sibTransId="{5C505BC5-0284-43B2-8DEF-87E459CB906A}"/>
    <dgm:cxn modelId="{78A02405-A952-4383-8A3F-5B7BEEE2D396}" type="presOf" srcId="{68A16A37-B945-4822-AB48-6A0EAE0B423B}" destId="{D6AB8B5B-FBF4-49D9-96A6-1B72BF2D1805}" srcOrd="0" destOrd="0" presId="urn:microsoft.com/office/officeart/2005/8/layout/process2"/>
    <dgm:cxn modelId="{D8100D8E-9EAC-43D1-A640-E725EC4DAC4A}" type="presOf" srcId="{8F30C408-8169-4820-AB18-DB7A7A6EE880}" destId="{0C609211-35BA-44BF-8CA4-BD21946FD4C8}" srcOrd="0" destOrd="0" presId="urn:microsoft.com/office/officeart/2005/8/layout/process2"/>
    <dgm:cxn modelId="{3347BA18-F1B4-4400-A4C3-6C38BB704E7E}" srcId="{8F30C408-8169-4820-AB18-DB7A7A6EE880}" destId="{657625DD-A218-4F36-8344-96FE05CB79F1}" srcOrd="0" destOrd="0" parTransId="{EE6255A2-C77F-4948-AACB-0A08B9670BF5}" sibTransId="{6E626400-DF47-44BA-9FDB-370460073503}"/>
    <dgm:cxn modelId="{EB69A141-0E66-43BF-A508-D8DE6DC1A643}" srcId="{8F30C408-8169-4820-AB18-DB7A7A6EE880}" destId="{9FD3DB43-FDD9-4EA8-9B43-FC69AC616355}" srcOrd="2" destOrd="0" parTransId="{A47EA306-3DC6-40A6-9CBA-C6ADD82FF062}" sibTransId="{A5CA9CF5-2FE8-4089-B194-BEDE54A66045}"/>
    <dgm:cxn modelId="{39CE4350-5B58-41F4-A0A7-44470F0A1AB7}" type="presOf" srcId="{C39A1704-B86B-4DE4-AB08-475742CF1C08}" destId="{479EC0B3-582E-413E-B9AA-AEE715FBB5BD}" srcOrd="1" destOrd="0" presId="urn:microsoft.com/office/officeart/2005/8/layout/process2"/>
    <dgm:cxn modelId="{528E6228-3E5F-49CD-AF0C-AEE6545DD580}" type="presOf" srcId="{1BEB8C7A-E36C-405B-B172-A17BBE81A5C8}" destId="{19D5692A-87DE-4CBC-B4EB-DC0436EC9D88}" srcOrd="1" destOrd="0" presId="urn:microsoft.com/office/officeart/2005/8/layout/process2"/>
    <dgm:cxn modelId="{34CF61B7-8452-44E7-8D82-4A97AD8D6563}" type="presOf" srcId="{C39A1704-B86B-4DE4-AB08-475742CF1C08}" destId="{F08EA8FC-2910-4929-9F2E-8BC626ACB4CA}" srcOrd="0" destOrd="0" presId="urn:microsoft.com/office/officeart/2005/8/layout/process2"/>
    <dgm:cxn modelId="{3A34F67E-C32F-4A46-A9E0-F50BF21281B0}" type="presOf" srcId="{6E626400-DF47-44BA-9FDB-370460073503}" destId="{034872D3-B2C9-4CF7-A6C4-554501CE3D8D}" srcOrd="0" destOrd="0" presId="urn:microsoft.com/office/officeart/2005/8/layout/process2"/>
    <dgm:cxn modelId="{5586B439-F3E4-4CBC-B93D-0D757254B692}" type="presOf" srcId="{1BEB8C7A-E36C-405B-B172-A17BBE81A5C8}" destId="{2C95647B-4CAD-4EE0-BCA7-8AC64809F257}" srcOrd="0" destOrd="0" presId="urn:microsoft.com/office/officeart/2005/8/layout/process2"/>
    <dgm:cxn modelId="{EE9DA3A6-0576-4340-B410-5261F5802C3B}" type="presOf" srcId="{657625DD-A218-4F36-8344-96FE05CB79F1}" destId="{8F4A7E8B-F29A-444C-B8B0-AAE11FFE3A58}" srcOrd="0" destOrd="0" presId="urn:microsoft.com/office/officeart/2005/8/layout/process2"/>
    <dgm:cxn modelId="{086A6EE7-858F-4827-AEF3-A0B8984E652E}" type="presOf" srcId="{6E626400-DF47-44BA-9FDB-370460073503}" destId="{FDE35973-827C-402B-B9F3-BC35125DDA29}" srcOrd="1" destOrd="0" presId="urn:microsoft.com/office/officeart/2005/8/layout/process2"/>
    <dgm:cxn modelId="{B5C5B91B-9D6F-4D1A-A3D9-3790EADE3392}" type="presOf" srcId="{8330C17C-9931-472D-BED2-41AE0D37EB72}" destId="{851BCB5F-4584-48C5-8918-AFF71A59BF46}" srcOrd="0" destOrd="0" presId="urn:microsoft.com/office/officeart/2005/8/layout/process2"/>
    <dgm:cxn modelId="{E89F2AD8-40F8-453B-93E8-A45B2C26FF76}" srcId="{8F30C408-8169-4820-AB18-DB7A7A6EE880}" destId="{BCAFE7D5-93B1-4F82-B250-4DFB45593B54}" srcOrd="3" destOrd="0" parTransId="{C418994D-A3EE-40AE-9E2C-5E954C909D3C}" sibTransId="{1BEB8C7A-E36C-405B-B172-A17BBE81A5C8}"/>
    <dgm:cxn modelId="{8A6FF696-F5C0-4381-884C-9BA405CC425C}" srcId="{8F30C408-8169-4820-AB18-DB7A7A6EE880}" destId="{68A16A37-B945-4822-AB48-6A0EAE0B423B}" srcOrd="1" destOrd="0" parTransId="{F695B202-BB80-488A-9ACA-DB0530EBCB31}" sibTransId="{C39A1704-B86B-4DE4-AB08-475742CF1C08}"/>
    <dgm:cxn modelId="{23152229-DF6C-44FB-A87A-D8DF7172B6CA}" type="presOf" srcId="{9FD3DB43-FDD9-4EA8-9B43-FC69AC616355}" destId="{80EAE2CE-DD5D-4DB7-B60D-A88458F0766E}" srcOrd="0" destOrd="0" presId="urn:microsoft.com/office/officeart/2005/8/layout/process2"/>
    <dgm:cxn modelId="{93ECBB54-57D0-4C14-899E-343B01CE4B05}" type="presOf" srcId="{BCAFE7D5-93B1-4F82-B250-4DFB45593B54}" destId="{5B21D6CF-5F29-46D2-868E-EB30814A06DE}" srcOrd="0" destOrd="0" presId="urn:microsoft.com/office/officeart/2005/8/layout/process2"/>
    <dgm:cxn modelId="{48C5D8AB-14F5-4999-BB7E-BFC5FCEDE485}" type="presOf" srcId="{A5CA9CF5-2FE8-4089-B194-BEDE54A66045}" destId="{F3969540-6890-43FC-990A-083083AF93F8}" srcOrd="1" destOrd="0" presId="urn:microsoft.com/office/officeart/2005/8/layout/process2"/>
    <dgm:cxn modelId="{5CE05A92-A176-4515-90F1-68DDF2E08C98}" type="presOf" srcId="{A5CA9CF5-2FE8-4089-B194-BEDE54A66045}" destId="{CCF120F9-2342-4675-A4DD-24A9919E6246}" srcOrd="0" destOrd="0" presId="urn:microsoft.com/office/officeart/2005/8/layout/process2"/>
    <dgm:cxn modelId="{ECDA538B-7CA5-40D3-B9C4-A8AE8D6C2183}" type="presParOf" srcId="{0C609211-35BA-44BF-8CA4-BD21946FD4C8}" destId="{8F4A7E8B-F29A-444C-B8B0-AAE11FFE3A58}" srcOrd="0" destOrd="0" presId="urn:microsoft.com/office/officeart/2005/8/layout/process2"/>
    <dgm:cxn modelId="{28871329-70F6-4605-991F-5D9F276DF2CE}" type="presParOf" srcId="{0C609211-35BA-44BF-8CA4-BD21946FD4C8}" destId="{034872D3-B2C9-4CF7-A6C4-554501CE3D8D}" srcOrd="1" destOrd="0" presId="urn:microsoft.com/office/officeart/2005/8/layout/process2"/>
    <dgm:cxn modelId="{EA4FFC9B-365A-4D38-825F-00C49882290E}" type="presParOf" srcId="{034872D3-B2C9-4CF7-A6C4-554501CE3D8D}" destId="{FDE35973-827C-402B-B9F3-BC35125DDA29}" srcOrd="0" destOrd="0" presId="urn:microsoft.com/office/officeart/2005/8/layout/process2"/>
    <dgm:cxn modelId="{D4C52928-8FF5-44F7-8D87-E5F29C512BBF}" type="presParOf" srcId="{0C609211-35BA-44BF-8CA4-BD21946FD4C8}" destId="{D6AB8B5B-FBF4-49D9-96A6-1B72BF2D1805}" srcOrd="2" destOrd="0" presId="urn:microsoft.com/office/officeart/2005/8/layout/process2"/>
    <dgm:cxn modelId="{9FC30294-DE6F-43DB-9EDC-F510980528FD}" type="presParOf" srcId="{0C609211-35BA-44BF-8CA4-BD21946FD4C8}" destId="{F08EA8FC-2910-4929-9F2E-8BC626ACB4CA}" srcOrd="3" destOrd="0" presId="urn:microsoft.com/office/officeart/2005/8/layout/process2"/>
    <dgm:cxn modelId="{62E35D37-3EBF-41CC-97A4-7E0C8DD30803}" type="presParOf" srcId="{F08EA8FC-2910-4929-9F2E-8BC626ACB4CA}" destId="{479EC0B3-582E-413E-B9AA-AEE715FBB5BD}" srcOrd="0" destOrd="0" presId="urn:microsoft.com/office/officeart/2005/8/layout/process2"/>
    <dgm:cxn modelId="{F5A1B374-682A-4EDF-92D5-643D51D70C43}" type="presParOf" srcId="{0C609211-35BA-44BF-8CA4-BD21946FD4C8}" destId="{80EAE2CE-DD5D-4DB7-B60D-A88458F0766E}" srcOrd="4" destOrd="0" presId="urn:microsoft.com/office/officeart/2005/8/layout/process2"/>
    <dgm:cxn modelId="{295E1D14-AE81-414A-9208-DB028C9815C1}" type="presParOf" srcId="{0C609211-35BA-44BF-8CA4-BD21946FD4C8}" destId="{CCF120F9-2342-4675-A4DD-24A9919E6246}" srcOrd="5" destOrd="0" presId="urn:microsoft.com/office/officeart/2005/8/layout/process2"/>
    <dgm:cxn modelId="{6AAB4225-E68C-4943-91B2-05BA57383580}" type="presParOf" srcId="{CCF120F9-2342-4675-A4DD-24A9919E6246}" destId="{F3969540-6890-43FC-990A-083083AF93F8}" srcOrd="0" destOrd="0" presId="urn:microsoft.com/office/officeart/2005/8/layout/process2"/>
    <dgm:cxn modelId="{F5A1F0E2-7884-4A60-A928-7304AA092703}" type="presParOf" srcId="{0C609211-35BA-44BF-8CA4-BD21946FD4C8}" destId="{5B21D6CF-5F29-46D2-868E-EB30814A06DE}" srcOrd="6" destOrd="0" presId="urn:microsoft.com/office/officeart/2005/8/layout/process2"/>
    <dgm:cxn modelId="{B45469BC-B3A7-49ED-BF61-2CDB6E382809}" type="presParOf" srcId="{0C609211-35BA-44BF-8CA4-BD21946FD4C8}" destId="{2C95647B-4CAD-4EE0-BCA7-8AC64809F257}" srcOrd="7" destOrd="0" presId="urn:microsoft.com/office/officeart/2005/8/layout/process2"/>
    <dgm:cxn modelId="{5B05EB7B-120F-4C39-A1F6-FF2FE337D265}" type="presParOf" srcId="{2C95647B-4CAD-4EE0-BCA7-8AC64809F257}" destId="{19D5692A-87DE-4CBC-B4EB-DC0436EC9D88}" srcOrd="0" destOrd="0" presId="urn:microsoft.com/office/officeart/2005/8/layout/process2"/>
    <dgm:cxn modelId="{555913B4-A1F5-46F6-8B8A-B2542674B0BA}" type="presParOf" srcId="{0C609211-35BA-44BF-8CA4-BD21946FD4C8}" destId="{851BCB5F-4584-48C5-8918-AFF71A59BF46}" srcOrd="8"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232A6-1A8B-4990-B5CC-DA4AAB8D3D28}">
      <dsp:nvSpPr>
        <dsp:cNvPr id="0" name=""/>
        <dsp:cNvSpPr/>
      </dsp:nvSpPr>
      <dsp:spPr>
        <a:xfrm>
          <a:off x="-4547637" y="-697308"/>
          <a:ext cx="5417342" cy="5417342"/>
        </a:xfrm>
        <a:prstGeom prst="blockArc">
          <a:avLst>
            <a:gd name="adj1" fmla="val 18900000"/>
            <a:gd name="adj2" fmla="val 2700000"/>
            <a:gd name="adj3" fmla="val 399"/>
          </a:avLst>
        </a:pr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E055B-2E84-497B-9D42-E9539A629A02}">
      <dsp:nvSpPr>
        <dsp:cNvPr id="0" name=""/>
        <dsp:cNvSpPr/>
      </dsp:nvSpPr>
      <dsp:spPr>
        <a:xfrm>
          <a:off x="559333" y="402272"/>
          <a:ext cx="9444532"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Teaching, Advising, Instruction</a:t>
          </a:r>
          <a:endParaRPr lang="en-US" sz="4200" kern="1200" dirty="0">
            <a:effectLst>
              <a:outerShdw blurRad="38100" dist="38100" dir="2700000" algn="tl">
                <a:srgbClr val="000000">
                  <a:alpha val="43137"/>
                </a:srgbClr>
              </a:outerShdw>
            </a:effectLst>
          </a:endParaRPr>
        </a:p>
      </dsp:txBody>
      <dsp:txXfrm>
        <a:off x="559333" y="402272"/>
        <a:ext cx="9444532" cy="804545"/>
      </dsp:txXfrm>
    </dsp:sp>
    <dsp:sp modelId="{7A51A78A-3046-41CA-9856-C7AC094357E1}">
      <dsp:nvSpPr>
        <dsp:cNvPr id="0" name=""/>
        <dsp:cNvSpPr/>
      </dsp:nvSpPr>
      <dsp:spPr>
        <a:xfrm>
          <a:off x="56492" y="301704"/>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E3E8A-F464-4183-9CD0-FDB90108464B}">
      <dsp:nvSpPr>
        <dsp:cNvPr id="0" name=""/>
        <dsp:cNvSpPr/>
      </dsp:nvSpPr>
      <dsp:spPr>
        <a:xfrm>
          <a:off x="851785" y="1609089"/>
          <a:ext cx="9152080"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Creative Activity/Research</a:t>
          </a:r>
          <a:endParaRPr lang="en-US" sz="4200" kern="1200" dirty="0">
            <a:effectLst>
              <a:outerShdw blurRad="38100" dist="38100" dir="2700000" algn="tl">
                <a:srgbClr val="000000">
                  <a:alpha val="43137"/>
                </a:srgbClr>
              </a:outerShdw>
            </a:effectLst>
          </a:endParaRPr>
        </a:p>
      </dsp:txBody>
      <dsp:txXfrm>
        <a:off x="851785" y="1609089"/>
        <a:ext cx="9152080" cy="804545"/>
      </dsp:txXfrm>
    </dsp:sp>
    <dsp:sp modelId="{77A29C33-EF25-4CE5-B999-7C476EFD9C80}">
      <dsp:nvSpPr>
        <dsp:cNvPr id="0" name=""/>
        <dsp:cNvSpPr/>
      </dsp:nvSpPr>
      <dsp:spPr>
        <a:xfrm>
          <a:off x="348944" y="1508521"/>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C08AFF-05C1-4EAB-B793-9FFDE10870C7}">
      <dsp:nvSpPr>
        <dsp:cNvPr id="0" name=""/>
        <dsp:cNvSpPr/>
      </dsp:nvSpPr>
      <dsp:spPr>
        <a:xfrm>
          <a:off x="559333" y="2815907"/>
          <a:ext cx="9444532"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Professional, University, Public Service</a:t>
          </a:r>
          <a:endParaRPr lang="en-US" sz="4200" kern="1200" dirty="0">
            <a:effectLst>
              <a:outerShdw blurRad="38100" dist="38100" dir="2700000" algn="tl">
                <a:srgbClr val="000000">
                  <a:alpha val="43137"/>
                </a:srgbClr>
              </a:outerShdw>
            </a:effectLst>
          </a:endParaRPr>
        </a:p>
      </dsp:txBody>
      <dsp:txXfrm>
        <a:off x="559333" y="2815907"/>
        <a:ext cx="9444532" cy="804545"/>
      </dsp:txXfrm>
    </dsp:sp>
    <dsp:sp modelId="{6D4FECD6-214B-4215-AF14-A68DEFC787DE}">
      <dsp:nvSpPr>
        <dsp:cNvPr id="0" name=""/>
        <dsp:cNvSpPr/>
      </dsp:nvSpPr>
      <dsp:spPr>
        <a:xfrm>
          <a:off x="56492" y="2715339"/>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232A6-1A8B-4990-B5CC-DA4AAB8D3D28}">
      <dsp:nvSpPr>
        <dsp:cNvPr id="0" name=""/>
        <dsp:cNvSpPr/>
      </dsp:nvSpPr>
      <dsp:spPr>
        <a:xfrm>
          <a:off x="-4547637" y="-697308"/>
          <a:ext cx="5417342" cy="5417342"/>
        </a:xfrm>
        <a:prstGeom prst="blockArc">
          <a:avLst>
            <a:gd name="adj1" fmla="val 18900000"/>
            <a:gd name="adj2" fmla="val 2700000"/>
            <a:gd name="adj3" fmla="val 399"/>
          </a:avLst>
        </a:pr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E055B-2E84-497B-9D42-E9539A629A02}">
      <dsp:nvSpPr>
        <dsp:cNvPr id="0" name=""/>
        <dsp:cNvSpPr/>
      </dsp:nvSpPr>
      <dsp:spPr>
        <a:xfrm>
          <a:off x="559333" y="402272"/>
          <a:ext cx="9444532"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Creative Activity</a:t>
          </a:r>
          <a:endParaRPr lang="en-US" sz="4200" kern="1200" dirty="0">
            <a:effectLst>
              <a:outerShdw blurRad="38100" dist="38100" dir="2700000" algn="tl">
                <a:srgbClr val="000000">
                  <a:alpha val="43137"/>
                </a:srgbClr>
              </a:outerShdw>
            </a:effectLst>
          </a:endParaRPr>
        </a:p>
      </dsp:txBody>
      <dsp:txXfrm>
        <a:off x="559333" y="402272"/>
        <a:ext cx="9444532" cy="804545"/>
      </dsp:txXfrm>
    </dsp:sp>
    <dsp:sp modelId="{7A51A78A-3046-41CA-9856-C7AC094357E1}">
      <dsp:nvSpPr>
        <dsp:cNvPr id="0" name=""/>
        <dsp:cNvSpPr/>
      </dsp:nvSpPr>
      <dsp:spPr>
        <a:xfrm>
          <a:off x="56492" y="301704"/>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E3E8A-F464-4183-9CD0-FDB90108464B}">
      <dsp:nvSpPr>
        <dsp:cNvPr id="0" name=""/>
        <dsp:cNvSpPr/>
      </dsp:nvSpPr>
      <dsp:spPr>
        <a:xfrm>
          <a:off x="851785" y="1609089"/>
          <a:ext cx="9152080"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Limited Duration</a:t>
          </a:r>
          <a:endParaRPr lang="en-US" sz="4200" kern="1200" dirty="0">
            <a:effectLst>
              <a:outerShdw blurRad="38100" dist="38100" dir="2700000" algn="tl">
                <a:srgbClr val="000000">
                  <a:alpha val="43137"/>
                </a:srgbClr>
              </a:outerShdw>
            </a:effectLst>
          </a:endParaRPr>
        </a:p>
      </dsp:txBody>
      <dsp:txXfrm>
        <a:off x="851785" y="1609089"/>
        <a:ext cx="9152080" cy="804545"/>
      </dsp:txXfrm>
    </dsp:sp>
    <dsp:sp modelId="{77A29C33-EF25-4CE5-B999-7C476EFD9C80}">
      <dsp:nvSpPr>
        <dsp:cNvPr id="0" name=""/>
        <dsp:cNvSpPr/>
      </dsp:nvSpPr>
      <dsp:spPr>
        <a:xfrm>
          <a:off x="348944" y="1508521"/>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C08AFF-05C1-4EAB-B793-9FFDE10870C7}">
      <dsp:nvSpPr>
        <dsp:cNvPr id="0" name=""/>
        <dsp:cNvSpPr/>
      </dsp:nvSpPr>
      <dsp:spPr>
        <a:xfrm>
          <a:off x="559333" y="2815907"/>
          <a:ext cx="9444532" cy="80454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608" tIns="106680" rIns="106680" bIns="106680" numCol="1" spcCol="1270" anchor="ctr" anchorCtr="0">
          <a:noAutofit/>
        </a:bodyPr>
        <a:lstStyle/>
        <a:p>
          <a:pPr lvl="0" algn="l" defTabSz="1866900">
            <a:lnSpc>
              <a:spcPct val="90000"/>
            </a:lnSpc>
            <a:spcBef>
              <a:spcPct val="0"/>
            </a:spcBef>
            <a:spcAft>
              <a:spcPct val="35000"/>
            </a:spcAft>
          </a:pPr>
          <a:r>
            <a:rPr lang="en-US" sz="4200" kern="1200" dirty="0" smtClean="0">
              <a:effectLst>
                <a:outerShdw blurRad="38100" dist="38100" dir="2700000" algn="tl">
                  <a:srgbClr val="000000">
                    <a:alpha val="43137"/>
                  </a:srgbClr>
                </a:outerShdw>
              </a:effectLst>
            </a:rPr>
            <a:t>Designated Funds</a:t>
          </a:r>
          <a:endParaRPr lang="en-US" sz="4200" kern="1200" dirty="0">
            <a:effectLst>
              <a:outerShdw blurRad="38100" dist="38100" dir="2700000" algn="tl">
                <a:srgbClr val="000000">
                  <a:alpha val="43137"/>
                </a:srgbClr>
              </a:outerShdw>
            </a:effectLst>
          </a:endParaRPr>
        </a:p>
      </dsp:txBody>
      <dsp:txXfrm>
        <a:off x="559333" y="2815907"/>
        <a:ext cx="9444532" cy="804545"/>
      </dsp:txXfrm>
    </dsp:sp>
    <dsp:sp modelId="{6D4FECD6-214B-4215-AF14-A68DEFC787DE}">
      <dsp:nvSpPr>
        <dsp:cNvPr id="0" name=""/>
        <dsp:cNvSpPr/>
      </dsp:nvSpPr>
      <dsp:spPr>
        <a:xfrm>
          <a:off x="56492" y="2715339"/>
          <a:ext cx="1005681" cy="1005681"/>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73F7C-F701-440C-ADA6-A724177CCD41}">
      <dsp:nvSpPr>
        <dsp:cNvPr id="0" name=""/>
        <dsp:cNvSpPr/>
      </dsp:nvSpPr>
      <dsp:spPr>
        <a:xfrm>
          <a:off x="-3818434" y="-586450"/>
          <a:ext cx="4551100" cy="4551100"/>
        </a:xfrm>
        <a:prstGeom prst="blockArc">
          <a:avLst>
            <a:gd name="adj1" fmla="val 18900000"/>
            <a:gd name="adj2" fmla="val 2700000"/>
            <a:gd name="adj3" fmla="val 475"/>
          </a:avLst>
        </a:pr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C6135-CFDD-43EE-A943-D92642CAD894}">
      <dsp:nvSpPr>
        <dsp:cNvPr id="0" name=""/>
        <dsp:cNvSpPr/>
      </dsp:nvSpPr>
      <dsp:spPr>
        <a:xfrm>
          <a:off x="471158" y="337820"/>
          <a:ext cx="4421611"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effectLst>
                <a:outerShdw blurRad="38100" dist="38100" dir="2700000" algn="tl">
                  <a:srgbClr val="000000">
                    <a:alpha val="43137"/>
                  </a:srgbClr>
                </a:outerShdw>
              </a:effectLst>
            </a:rPr>
            <a:t>Patient Care Services</a:t>
          </a:r>
          <a:endParaRPr lang="en-US" sz="2600" kern="1200" dirty="0">
            <a:effectLst>
              <a:outerShdw blurRad="38100" dist="38100" dir="2700000" algn="tl">
                <a:srgbClr val="000000">
                  <a:alpha val="43137"/>
                </a:srgbClr>
              </a:outerShdw>
            </a:effectLst>
          </a:endParaRPr>
        </a:p>
      </dsp:txBody>
      <dsp:txXfrm>
        <a:off x="471158" y="337820"/>
        <a:ext cx="4421611" cy="675640"/>
      </dsp:txXfrm>
    </dsp:sp>
    <dsp:sp modelId="{E622E21C-C197-4668-972D-E8FEC4F2BD28}">
      <dsp:nvSpPr>
        <dsp:cNvPr id="0" name=""/>
        <dsp:cNvSpPr/>
      </dsp:nvSpPr>
      <dsp:spPr>
        <a:xfrm>
          <a:off x="48883" y="253364"/>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33E587-773D-43E5-9F84-377FD1108231}">
      <dsp:nvSpPr>
        <dsp:cNvPr id="0" name=""/>
        <dsp:cNvSpPr/>
      </dsp:nvSpPr>
      <dsp:spPr>
        <a:xfrm>
          <a:off x="716753" y="1351280"/>
          <a:ext cx="4176016"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effectLst>
                <a:outerShdw blurRad="38100" dist="38100" dir="2700000" algn="tl">
                  <a:srgbClr val="000000">
                    <a:alpha val="43137"/>
                  </a:srgbClr>
                </a:outerShdw>
              </a:effectLst>
            </a:rPr>
            <a:t>Professional Expertise</a:t>
          </a:r>
          <a:endParaRPr lang="en-US" sz="2600" kern="1200" dirty="0">
            <a:effectLst>
              <a:outerShdw blurRad="38100" dist="38100" dir="2700000" algn="tl">
                <a:srgbClr val="000000">
                  <a:alpha val="43137"/>
                </a:srgbClr>
              </a:outerShdw>
            </a:effectLst>
          </a:endParaRPr>
        </a:p>
      </dsp:txBody>
      <dsp:txXfrm>
        <a:off x="716753" y="1351280"/>
        <a:ext cx="4176016" cy="675640"/>
      </dsp:txXfrm>
    </dsp:sp>
    <dsp:sp modelId="{A176E4D3-BEF5-418C-A00B-B41DD7422B6A}">
      <dsp:nvSpPr>
        <dsp:cNvPr id="0" name=""/>
        <dsp:cNvSpPr/>
      </dsp:nvSpPr>
      <dsp:spPr>
        <a:xfrm>
          <a:off x="294478" y="1266825"/>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7379D-D269-432D-87EA-74DB9F6D2D35}">
      <dsp:nvSpPr>
        <dsp:cNvPr id="0" name=""/>
        <dsp:cNvSpPr/>
      </dsp:nvSpPr>
      <dsp:spPr>
        <a:xfrm>
          <a:off x="471158" y="2364740"/>
          <a:ext cx="4421611"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effectLst>
                <a:outerShdw blurRad="38100" dist="38100" dir="2700000" algn="tl">
                  <a:srgbClr val="000000">
                    <a:alpha val="43137"/>
                  </a:srgbClr>
                </a:outerShdw>
              </a:effectLst>
            </a:rPr>
            <a:t>Student/Clinical Experience</a:t>
          </a:r>
          <a:endParaRPr lang="en-US" sz="2600" kern="1200" dirty="0">
            <a:effectLst>
              <a:outerShdw blurRad="38100" dist="38100" dir="2700000" algn="tl">
                <a:srgbClr val="000000">
                  <a:alpha val="43137"/>
                </a:srgbClr>
              </a:outerShdw>
            </a:effectLst>
          </a:endParaRPr>
        </a:p>
      </dsp:txBody>
      <dsp:txXfrm>
        <a:off x="471158" y="2364740"/>
        <a:ext cx="4421611" cy="675640"/>
      </dsp:txXfrm>
    </dsp:sp>
    <dsp:sp modelId="{DBEEF257-D20F-44DA-AAC4-F25AC784A5C1}">
      <dsp:nvSpPr>
        <dsp:cNvPr id="0" name=""/>
        <dsp:cNvSpPr/>
      </dsp:nvSpPr>
      <dsp:spPr>
        <a:xfrm>
          <a:off x="48883" y="2280285"/>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73F7C-F701-440C-ADA6-A724177CCD41}">
      <dsp:nvSpPr>
        <dsp:cNvPr id="0" name=""/>
        <dsp:cNvSpPr/>
      </dsp:nvSpPr>
      <dsp:spPr>
        <a:xfrm>
          <a:off x="-3818434" y="-586450"/>
          <a:ext cx="4551100" cy="4551100"/>
        </a:xfrm>
        <a:prstGeom prst="blockArc">
          <a:avLst>
            <a:gd name="adj1" fmla="val 18900000"/>
            <a:gd name="adj2" fmla="val 2700000"/>
            <a:gd name="adj3" fmla="val 475"/>
          </a:avLst>
        </a:pr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C6135-CFDD-43EE-A943-D92642CAD894}">
      <dsp:nvSpPr>
        <dsp:cNvPr id="0" name=""/>
        <dsp:cNvSpPr/>
      </dsp:nvSpPr>
      <dsp:spPr>
        <a:xfrm>
          <a:off x="471158" y="337820"/>
          <a:ext cx="4423198"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effectLst>
                <a:outerShdw blurRad="38100" dist="38100" dir="2700000" algn="tl">
                  <a:srgbClr val="000000">
                    <a:alpha val="43137"/>
                  </a:srgbClr>
                </a:outerShdw>
              </a:effectLst>
            </a:rPr>
            <a:t>Clinical Practice</a:t>
          </a:r>
          <a:endParaRPr lang="en-US" sz="2800" kern="1200" dirty="0">
            <a:effectLst>
              <a:outerShdw blurRad="38100" dist="38100" dir="2700000" algn="tl">
                <a:srgbClr val="000000">
                  <a:alpha val="43137"/>
                </a:srgbClr>
              </a:outerShdw>
            </a:effectLst>
          </a:endParaRPr>
        </a:p>
      </dsp:txBody>
      <dsp:txXfrm>
        <a:off x="471158" y="337820"/>
        <a:ext cx="4423198" cy="675640"/>
      </dsp:txXfrm>
    </dsp:sp>
    <dsp:sp modelId="{E622E21C-C197-4668-972D-E8FEC4F2BD28}">
      <dsp:nvSpPr>
        <dsp:cNvPr id="0" name=""/>
        <dsp:cNvSpPr/>
      </dsp:nvSpPr>
      <dsp:spPr>
        <a:xfrm>
          <a:off x="48883" y="253364"/>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33E587-773D-43E5-9F84-377FD1108231}">
      <dsp:nvSpPr>
        <dsp:cNvPr id="0" name=""/>
        <dsp:cNvSpPr/>
      </dsp:nvSpPr>
      <dsp:spPr>
        <a:xfrm>
          <a:off x="716753" y="1351280"/>
          <a:ext cx="4177603"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effectLst>
                <a:outerShdw blurRad="38100" dist="38100" dir="2700000" algn="tl">
                  <a:srgbClr val="000000">
                    <a:alpha val="43137"/>
                  </a:srgbClr>
                </a:outerShdw>
              </a:effectLst>
            </a:rPr>
            <a:t>Instruction/Experiential</a:t>
          </a:r>
          <a:endParaRPr lang="en-US" sz="2800" kern="1200" dirty="0">
            <a:effectLst>
              <a:outerShdw blurRad="38100" dist="38100" dir="2700000" algn="tl">
                <a:srgbClr val="000000">
                  <a:alpha val="43137"/>
                </a:srgbClr>
              </a:outerShdw>
            </a:effectLst>
          </a:endParaRPr>
        </a:p>
      </dsp:txBody>
      <dsp:txXfrm>
        <a:off x="716753" y="1351280"/>
        <a:ext cx="4177603" cy="675640"/>
      </dsp:txXfrm>
    </dsp:sp>
    <dsp:sp modelId="{A176E4D3-BEF5-418C-A00B-B41DD7422B6A}">
      <dsp:nvSpPr>
        <dsp:cNvPr id="0" name=""/>
        <dsp:cNvSpPr/>
      </dsp:nvSpPr>
      <dsp:spPr>
        <a:xfrm>
          <a:off x="294478" y="1266825"/>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7379D-D269-432D-87EA-74DB9F6D2D35}">
      <dsp:nvSpPr>
        <dsp:cNvPr id="0" name=""/>
        <dsp:cNvSpPr/>
      </dsp:nvSpPr>
      <dsp:spPr>
        <a:xfrm>
          <a:off x="471158" y="2364740"/>
          <a:ext cx="4423198" cy="675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6289"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effectLst>
                <a:outerShdw blurRad="38100" dist="38100" dir="2700000" algn="tl">
                  <a:srgbClr val="000000">
                    <a:alpha val="43137"/>
                  </a:srgbClr>
                </a:outerShdw>
              </a:effectLst>
            </a:rPr>
            <a:t>Service to Clients/Patients</a:t>
          </a:r>
          <a:endParaRPr lang="en-US" sz="2800" kern="1200" dirty="0">
            <a:effectLst>
              <a:outerShdw blurRad="38100" dist="38100" dir="2700000" algn="tl">
                <a:srgbClr val="000000">
                  <a:alpha val="43137"/>
                </a:srgbClr>
              </a:outerShdw>
            </a:effectLst>
          </a:endParaRPr>
        </a:p>
      </dsp:txBody>
      <dsp:txXfrm>
        <a:off x="471158" y="2364740"/>
        <a:ext cx="4423198" cy="675640"/>
      </dsp:txXfrm>
    </dsp:sp>
    <dsp:sp modelId="{DBEEF257-D20F-44DA-AAC4-F25AC784A5C1}">
      <dsp:nvSpPr>
        <dsp:cNvPr id="0" name=""/>
        <dsp:cNvSpPr/>
      </dsp:nvSpPr>
      <dsp:spPr>
        <a:xfrm>
          <a:off x="48883" y="2280285"/>
          <a:ext cx="844550" cy="844550"/>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6B47F-9770-4ECA-99FE-4FEA3711450F}">
      <dsp:nvSpPr>
        <dsp:cNvPr id="0" name=""/>
        <dsp:cNvSpPr/>
      </dsp:nvSpPr>
      <dsp:spPr>
        <a:xfrm>
          <a:off x="0" y="0"/>
          <a:ext cx="8038338" cy="905256"/>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effectLst>
                <a:outerShdw blurRad="38100" dist="38100" dir="2700000" algn="tl">
                  <a:srgbClr val="000000">
                    <a:alpha val="43137"/>
                  </a:srgbClr>
                </a:outerShdw>
              </a:effectLst>
            </a:rPr>
            <a:t>Year 1—Setting the Stage</a:t>
          </a:r>
          <a:endParaRPr lang="en-US" sz="3100" kern="1200" dirty="0">
            <a:effectLst>
              <a:outerShdw blurRad="38100" dist="38100" dir="2700000" algn="tl">
                <a:srgbClr val="000000">
                  <a:alpha val="43137"/>
                </a:srgbClr>
              </a:outerShdw>
            </a:effectLst>
          </a:endParaRPr>
        </a:p>
      </dsp:txBody>
      <dsp:txXfrm>
        <a:off x="26514" y="26514"/>
        <a:ext cx="6955581" cy="852228"/>
      </dsp:txXfrm>
    </dsp:sp>
    <dsp:sp modelId="{C603A063-6578-47F5-9BD7-58D5AF3091C5}">
      <dsp:nvSpPr>
        <dsp:cNvPr id="0" name=""/>
        <dsp:cNvSpPr/>
      </dsp:nvSpPr>
      <dsp:spPr>
        <a:xfrm>
          <a:off x="600265" y="1030986"/>
          <a:ext cx="8038338" cy="905256"/>
        </a:xfrm>
        <a:prstGeom prst="roundRect">
          <a:avLst>
            <a:gd name="adj" fmla="val 10000"/>
          </a:avLst>
        </a:prstGeom>
        <a:solidFill>
          <a:schemeClr val="accent2">
            <a:hueOff val="704463"/>
            <a:satOff val="-5041"/>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effectLst>
                <a:outerShdw blurRad="38100" dist="38100" dir="2700000" algn="tl">
                  <a:srgbClr val="000000">
                    <a:alpha val="43137"/>
                  </a:srgbClr>
                </a:outerShdw>
              </a:effectLst>
            </a:rPr>
            <a:t>Year 2—Review &amp; Mentoring</a:t>
          </a:r>
          <a:endParaRPr lang="en-US" sz="3100" kern="1200" dirty="0">
            <a:effectLst>
              <a:outerShdw blurRad="38100" dist="38100" dir="2700000" algn="tl">
                <a:srgbClr val="000000">
                  <a:alpha val="43137"/>
                </a:srgbClr>
              </a:outerShdw>
            </a:effectLst>
          </a:endParaRPr>
        </a:p>
      </dsp:txBody>
      <dsp:txXfrm>
        <a:off x="626779" y="1057500"/>
        <a:ext cx="6796628" cy="852228"/>
      </dsp:txXfrm>
    </dsp:sp>
    <dsp:sp modelId="{056146DE-28CE-4817-8E81-05BBBB818C50}">
      <dsp:nvSpPr>
        <dsp:cNvPr id="0" name=""/>
        <dsp:cNvSpPr/>
      </dsp:nvSpPr>
      <dsp:spPr>
        <a:xfrm>
          <a:off x="1200531" y="2061971"/>
          <a:ext cx="8038338" cy="905256"/>
        </a:xfrm>
        <a:prstGeom prst="roundRect">
          <a:avLst>
            <a:gd name="adj" fmla="val 10000"/>
          </a:avLst>
        </a:prstGeom>
        <a:solidFill>
          <a:schemeClr val="accent2">
            <a:hueOff val="1408926"/>
            <a:satOff val="-10081"/>
            <a:lumOff val="-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effectLst>
                <a:outerShdw blurRad="38100" dist="38100" dir="2700000" algn="tl">
                  <a:srgbClr val="000000">
                    <a:alpha val="43137"/>
                  </a:srgbClr>
                </a:outerShdw>
              </a:effectLst>
            </a:rPr>
            <a:t>Year 3—Progress, National, Funding</a:t>
          </a:r>
          <a:endParaRPr lang="en-US" sz="3100" kern="1200" dirty="0">
            <a:effectLst>
              <a:outerShdw blurRad="38100" dist="38100" dir="2700000" algn="tl">
                <a:srgbClr val="000000">
                  <a:alpha val="43137"/>
                </a:srgbClr>
              </a:outerShdw>
            </a:effectLst>
          </a:endParaRPr>
        </a:p>
      </dsp:txBody>
      <dsp:txXfrm>
        <a:off x="1227045" y="2088485"/>
        <a:ext cx="6796628" cy="852228"/>
      </dsp:txXfrm>
    </dsp:sp>
    <dsp:sp modelId="{C80D2F48-4DDD-4A6A-8BFE-3B51DCF29F4F}">
      <dsp:nvSpPr>
        <dsp:cNvPr id="0" name=""/>
        <dsp:cNvSpPr/>
      </dsp:nvSpPr>
      <dsp:spPr>
        <a:xfrm>
          <a:off x="1800796" y="3092958"/>
          <a:ext cx="8038338" cy="905256"/>
        </a:xfrm>
        <a:prstGeom prst="roundRect">
          <a:avLst>
            <a:gd name="adj" fmla="val 10000"/>
          </a:avLst>
        </a:prstGeom>
        <a:solidFill>
          <a:schemeClr val="accent2">
            <a:hueOff val="2113389"/>
            <a:satOff val="-15122"/>
            <a:lumOff val="-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effectLst>
                <a:outerShdw blurRad="38100" dist="38100" dir="2700000" algn="tl">
                  <a:srgbClr val="000000">
                    <a:alpha val="43137"/>
                  </a:srgbClr>
                </a:outerShdw>
              </a:effectLst>
            </a:rPr>
            <a:t>Year 4—Review &amp; Growth</a:t>
          </a:r>
          <a:endParaRPr lang="en-US" sz="3100" kern="1200" dirty="0">
            <a:effectLst>
              <a:outerShdw blurRad="38100" dist="38100" dir="2700000" algn="tl">
                <a:srgbClr val="000000">
                  <a:alpha val="43137"/>
                </a:srgbClr>
              </a:outerShdw>
            </a:effectLst>
          </a:endParaRPr>
        </a:p>
      </dsp:txBody>
      <dsp:txXfrm>
        <a:off x="1827310" y="3119472"/>
        <a:ext cx="6796628" cy="852227"/>
      </dsp:txXfrm>
    </dsp:sp>
    <dsp:sp modelId="{5AC0B22A-0891-4F23-8A20-E320235F770A}">
      <dsp:nvSpPr>
        <dsp:cNvPr id="0" name=""/>
        <dsp:cNvSpPr/>
      </dsp:nvSpPr>
      <dsp:spPr>
        <a:xfrm>
          <a:off x="2401062" y="4123943"/>
          <a:ext cx="8038338" cy="905256"/>
        </a:xfrm>
        <a:prstGeom prst="roundRect">
          <a:avLst>
            <a:gd name="adj" fmla="val 10000"/>
          </a:avLst>
        </a:prstGeom>
        <a:solidFill>
          <a:schemeClr val="accent2">
            <a:hueOff val="2817852"/>
            <a:satOff val="-20162"/>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effectLst>
                <a:outerShdw blurRad="38100" dist="38100" dir="2700000" algn="tl">
                  <a:srgbClr val="000000">
                    <a:alpha val="43137"/>
                  </a:srgbClr>
                </a:outerShdw>
              </a:effectLst>
            </a:rPr>
            <a:t>Year 5—Meet Metrics or Change Careers</a:t>
          </a:r>
          <a:endParaRPr lang="en-US" sz="3100" kern="1200" dirty="0">
            <a:effectLst>
              <a:outerShdw blurRad="38100" dist="38100" dir="2700000" algn="tl">
                <a:srgbClr val="000000">
                  <a:alpha val="43137"/>
                </a:srgbClr>
              </a:outerShdw>
            </a:effectLst>
          </a:endParaRPr>
        </a:p>
      </dsp:txBody>
      <dsp:txXfrm>
        <a:off x="2427576" y="4150457"/>
        <a:ext cx="6796628" cy="852228"/>
      </dsp:txXfrm>
    </dsp:sp>
    <dsp:sp modelId="{53638C86-EB4E-4BF1-9D1A-1D96FB19C39B}">
      <dsp:nvSpPr>
        <dsp:cNvPr id="0" name=""/>
        <dsp:cNvSpPr/>
      </dsp:nvSpPr>
      <dsp:spPr>
        <a:xfrm>
          <a:off x="7449921" y="661339"/>
          <a:ext cx="588416" cy="588416"/>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7582315" y="661339"/>
        <a:ext cx="323628" cy="442783"/>
      </dsp:txXfrm>
    </dsp:sp>
    <dsp:sp modelId="{DC71F49F-7014-4F48-B142-2075A0003A0B}">
      <dsp:nvSpPr>
        <dsp:cNvPr id="0" name=""/>
        <dsp:cNvSpPr/>
      </dsp:nvSpPr>
      <dsp:spPr>
        <a:xfrm>
          <a:off x="8050187" y="1692325"/>
          <a:ext cx="588416" cy="588416"/>
        </a:xfrm>
        <a:prstGeom prst="downArrow">
          <a:avLst>
            <a:gd name="adj1" fmla="val 55000"/>
            <a:gd name="adj2" fmla="val 45000"/>
          </a:avLst>
        </a:prstGeom>
        <a:solidFill>
          <a:schemeClr val="accent2">
            <a:tint val="40000"/>
            <a:alpha val="90000"/>
            <a:hueOff val="993729"/>
            <a:satOff val="-6058"/>
            <a:lumOff val="-392"/>
            <a:alphaOff val="0"/>
          </a:schemeClr>
        </a:solidFill>
        <a:ln w="15875" cap="flat" cmpd="sng" algn="ctr">
          <a:solidFill>
            <a:schemeClr val="accent2">
              <a:tint val="40000"/>
              <a:alpha val="90000"/>
              <a:hueOff val="993729"/>
              <a:satOff val="-6058"/>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8182581" y="1692325"/>
        <a:ext cx="323628" cy="442783"/>
      </dsp:txXfrm>
    </dsp:sp>
    <dsp:sp modelId="{C7BFC82F-7059-4E20-87F9-2E62D454E0DA}">
      <dsp:nvSpPr>
        <dsp:cNvPr id="0" name=""/>
        <dsp:cNvSpPr/>
      </dsp:nvSpPr>
      <dsp:spPr>
        <a:xfrm>
          <a:off x="8650452" y="2708224"/>
          <a:ext cx="588416" cy="588416"/>
        </a:xfrm>
        <a:prstGeom prst="downArrow">
          <a:avLst>
            <a:gd name="adj1" fmla="val 55000"/>
            <a:gd name="adj2" fmla="val 45000"/>
          </a:avLst>
        </a:prstGeom>
        <a:solidFill>
          <a:schemeClr val="accent2">
            <a:tint val="40000"/>
            <a:alpha val="90000"/>
            <a:hueOff val="1987459"/>
            <a:satOff val="-12116"/>
            <a:lumOff val="-785"/>
            <a:alphaOff val="0"/>
          </a:schemeClr>
        </a:solidFill>
        <a:ln w="15875" cap="flat" cmpd="sng" algn="ctr">
          <a:solidFill>
            <a:schemeClr val="accent2">
              <a:tint val="40000"/>
              <a:alpha val="90000"/>
              <a:hueOff val="1987459"/>
              <a:satOff val="-12116"/>
              <a:lumOff val="-7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8782846" y="2708224"/>
        <a:ext cx="323628" cy="442783"/>
      </dsp:txXfrm>
    </dsp:sp>
    <dsp:sp modelId="{A8823749-B3FC-4B82-B70E-61D615A4662A}">
      <dsp:nvSpPr>
        <dsp:cNvPr id="0" name=""/>
        <dsp:cNvSpPr/>
      </dsp:nvSpPr>
      <dsp:spPr>
        <a:xfrm>
          <a:off x="9250718" y="3749268"/>
          <a:ext cx="588416" cy="588416"/>
        </a:xfrm>
        <a:prstGeom prst="downArrow">
          <a:avLst>
            <a:gd name="adj1" fmla="val 55000"/>
            <a:gd name="adj2" fmla="val 45000"/>
          </a:avLst>
        </a:prstGeom>
        <a:solidFill>
          <a:schemeClr val="accent2">
            <a:tint val="40000"/>
            <a:alpha val="90000"/>
            <a:hueOff val="2981188"/>
            <a:satOff val="-18174"/>
            <a:lumOff val="-1177"/>
            <a:alphaOff val="0"/>
          </a:schemeClr>
        </a:solidFill>
        <a:ln w="15875" cap="flat" cmpd="sng" algn="ctr">
          <a:solidFill>
            <a:schemeClr val="accent2">
              <a:tint val="40000"/>
              <a:alpha val="90000"/>
              <a:hueOff val="2981188"/>
              <a:satOff val="-18174"/>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9383112" y="3749268"/>
        <a:ext cx="323628" cy="4427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944F7-EB0C-4F37-8CC8-CA359B49EF1E}">
      <dsp:nvSpPr>
        <dsp:cNvPr id="0" name=""/>
        <dsp:cNvSpPr/>
      </dsp:nvSpPr>
      <dsp:spPr>
        <a:xfrm>
          <a:off x="1064259" y="0"/>
          <a:ext cx="5389881" cy="5389881"/>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effectLst>
                <a:outerShdw blurRad="38100" dist="38100" dir="2700000" algn="tl">
                  <a:srgbClr val="000000">
                    <a:alpha val="43137"/>
                  </a:srgbClr>
                </a:outerShdw>
              </a:effectLst>
            </a:rPr>
            <a:t>Faculty Workload</a:t>
          </a:r>
          <a:endParaRPr lang="en-US" sz="2700" kern="1200" dirty="0">
            <a:effectLst>
              <a:outerShdw blurRad="38100" dist="38100" dir="2700000" algn="tl">
                <a:srgbClr val="000000">
                  <a:alpha val="43137"/>
                </a:srgbClr>
              </a:outerShdw>
            </a:effectLst>
          </a:endParaRPr>
        </a:p>
      </dsp:txBody>
      <dsp:txXfrm>
        <a:off x="2344356" y="404241"/>
        <a:ext cx="2829687" cy="916279"/>
      </dsp:txXfrm>
    </dsp:sp>
    <dsp:sp modelId="{A6E3CAC7-F613-4F95-8A2F-9B5927EB6A81}">
      <dsp:nvSpPr>
        <dsp:cNvPr id="0" name=""/>
        <dsp:cNvSpPr/>
      </dsp:nvSpPr>
      <dsp:spPr>
        <a:xfrm>
          <a:off x="1737994" y="1347470"/>
          <a:ext cx="4042410" cy="4042410"/>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effectLst>
                <a:outerShdw blurRad="38100" dist="38100" dir="2700000" algn="tl">
                  <a:srgbClr val="000000">
                    <a:alpha val="43137"/>
                  </a:srgbClr>
                </a:outerShdw>
              </a:effectLst>
            </a:rPr>
            <a:t>Distribution of Effort</a:t>
          </a:r>
          <a:endParaRPr lang="en-US" sz="2700" kern="1200" dirty="0">
            <a:effectLst>
              <a:outerShdw blurRad="38100" dist="38100" dir="2700000" algn="tl">
                <a:srgbClr val="000000">
                  <a:alpha val="43137"/>
                </a:srgbClr>
              </a:outerShdw>
            </a:effectLst>
          </a:endParaRPr>
        </a:p>
      </dsp:txBody>
      <dsp:txXfrm>
        <a:off x="2329991" y="2358072"/>
        <a:ext cx="2858416" cy="20212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E5ED4-2AD6-4C63-BCAD-D2947C596C5A}">
      <dsp:nvSpPr>
        <dsp:cNvPr id="0" name=""/>
        <dsp:cNvSpPr/>
      </dsp:nvSpPr>
      <dsp:spPr>
        <a:xfrm rot="5400000">
          <a:off x="-205980" y="209113"/>
          <a:ext cx="1373203" cy="961242"/>
        </a:xfrm>
        <a:prstGeom prst="chevron">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effectLst/>
            </a:rPr>
            <a:t>APT Committee</a:t>
          </a:r>
          <a:endParaRPr lang="en-US" sz="1200" b="1" kern="1200" dirty="0">
            <a:solidFill>
              <a:schemeClr val="bg1"/>
            </a:solidFill>
            <a:effectLst/>
          </a:endParaRPr>
        </a:p>
      </dsp:txBody>
      <dsp:txXfrm rot="-5400000">
        <a:off x="1" y="483753"/>
        <a:ext cx="961242" cy="411961"/>
      </dsp:txXfrm>
    </dsp:sp>
    <dsp:sp modelId="{D6EB4426-7400-4A6E-9FCA-6C27CEDE498D}">
      <dsp:nvSpPr>
        <dsp:cNvPr id="0" name=""/>
        <dsp:cNvSpPr/>
      </dsp:nvSpPr>
      <dsp:spPr>
        <a:xfrm rot="5400000">
          <a:off x="4079280" y="-3114905"/>
          <a:ext cx="892581" cy="7128657"/>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Dossier Reviewed and Discussed</a:t>
          </a:r>
          <a:endParaRPr lang="en-US" sz="2200" kern="1200" dirty="0">
            <a:effectLst>
              <a:outerShdw blurRad="38100" dist="38100" dir="2700000" algn="tl">
                <a:srgbClr val="000000">
                  <a:alpha val="43137"/>
                </a:srgbClr>
              </a:outerShdw>
            </a:effectLst>
          </a:endParaRPr>
        </a:p>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Recommendation based on “worthiness”</a:t>
          </a:r>
          <a:endParaRPr lang="en-US" sz="2200" kern="1200" dirty="0">
            <a:effectLst>
              <a:outerShdw blurRad="38100" dist="38100" dir="2700000" algn="tl">
                <a:srgbClr val="000000">
                  <a:alpha val="43137"/>
                </a:srgbClr>
              </a:outerShdw>
            </a:effectLst>
          </a:endParaRPr>
        </a:p>
      </dsp:txBody>
      <dsp:txXfrm rot="-5400000">
        <a:off x="961242" y="46705"/>
        <a:ext cx="7085085" cy="805437"/>
      </dsp:txXfrm>
    </dsp:sp>
    <dsp:sp modelId="{18C3DB78-A3CA-48B3-A41B-D58AE3F9DAD0}">
      <dsp:nvSpPr>
        <dsp:cNvPr id="0" name=""/>
        <dsp:cNvSpPr/>
      </dsp:nvSpPr>
      <dsp:spPr>
        <a:xfrm rot="5400000">
          <a:off x="-205980" y="1467621"/>
          <a:ext cx="1373203" cy="961242"/>
        </a:xfrm>
        <a:prstGeom prst="chevron">
          <a:avLst/>
        </a:prstGeom>
        <a:gradFill rotWithShape="0">
          <a:gsLst>
            <a:gs pos="0">
              <a:schemeClr val="accent2">
                <a:hueOff val="704463"/>
                <a:satOff val="-5041"/>
                <a:lumOff val="-294"/>
                <a:alphaOff val="0"/>
                <a:shade val="85000"/>
                <a:satMod val="130000"/>
              </a:schemeClr>
            </a:gs>
            <a:gs pos="34000">
              <a:schemeClr val="accent2">
                <a:hueOff val="704463"/>
                <a:satOff val="-5041"/>
                <a:lumOff val="-294"/>
                <a:alphaOff val="0"/>
                <a:shade val="87000"/>
                <a:satMod val="125000"/>
              </a:schemeClr>
            </a:gs>
            <a:gs pos="70000">
              <a:schemeClr val="accent2">
                <a:hueOff val="704463"/>
                <a:satOff val="-5041"/>
                <a:lumOff val="-294"/>
                <a:alphaOff val="0"/>
                <a:tint val="100000"/>
                <a:shade val="90000"/>
                <a:satMod val="130000"/>
              </a:schemeClr>
            </a:gs>
            <a:gs pos="100000">
              <a:schemeClr val="accent2">
                <a:hueOff val="704463"/>
                <a:satOff val="-5041"/>
                <a:lumOff val="-294"/>
                <a:alphaOff val="0"/>
                <a:tint val="100000"/>
                <a:shade val="100000"/>
                <a:satMod val="110000"/>
              </a:schemeClr>
            </a:gs>
          </a:gsLst>
          <a:path path="circle">
            <a:fillToRect l="100000" t="100000" r="100000" b="100000"/>
          </a:path>
        </a:gradFill>
        <a:ln w="12700" cap="flat" cmpd="sng" algn="ctr">
          <a:solidFill>
            <a:schemeClr val="accent2">
              <a:hueOff val="704463"/>
              <a:satOff val="-5041"/>
              <a:lumOff val="-294"/>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effectLst/>
            </a:rPr>
            <a:t>Dean</a:t>
          </a:r>
          <a:endParaRPr lang="en-US" sz="1200" b="1" kern="1200" dirty="0">
            <a:solidFill>
              <a:schemeClr val="bg1"/>
            </a:solidFill>
            <a:effectLst/>
          </a:endParaRPr>
        </a:p>
      </dsp:txBody>
      <dsp:txXfrm rot="-5400000">
        <a:off x="1" y="1742261"/>
        <a:ext cx="961242" cy="411961"/>
      </dsp:txXfrm>
    </dsp:sp>
    <dsp:sp modelId="{89118904-1D80-4713-9C1B-B7D4A395ED59}">
      <dsp:nvSpPr>
        <dsp:cNvPr id="0" name=""/>
        <dsp:cNvSpPr/>
      </dsp:nvSpPr>
      <dsp:spPr>
        <a:xfrm rot="5400000">
          <a:off x="4079280" y="-1856397"/>
          <a:ext cx="892581" cy="7128657"/>
        </a:xfrm>
        <a:prstGeom prst="round2SameRect">
          <a:avLst/>
        </a:prstGeom>
        <a:solidFill>
          <a:schemeClr val="lt1">
            <a:alpha val="90000"/>
            <a:hueOff val="0"/>
            <a:satOff val="0"/>
            <a:lumOff val="0"/>
            <a:alphaOff val="0"/>
          </a:schemeClr>
        </a:solidFill>
        <a:ln w="12700" cap="flat" cmpd="sng" algn="ctr">
          <a:solidFill>
            <a:schemeClr val="accent2">
              <a:hueOff val="704463"/>
              <a:satOff val="-5041"/>
              <a:lumOff val="-294"/>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Dossier and APT Recommendation Reviewed</a:t>
          </a:r>
          <a:endParaRPr lang="en-US" sz="2200" kern="1200" dirty="0">
            <a:effectLst>
              <a:outerShdw blurRad="38100" dist="38100" dir="2700000" algn="tl">
                <a:srgbClr val="000000">
                  <a:alpha val="43137"/>
                </a:srgbClr>
              </a:outerShdw>
            </a:effectLst>
          </a:endParaRPr>
        </a:p>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Recommendation Letter Added</a:t>
          </a:r>
          <a:endParaRPr lang="en-US" sz="2200" kern="1200" dirty="0">
            <a:effectLst>
              <a:outerShdw blurRad="38100" dist="38100" dir="2700000" algn="tl">
                <a:srgbClr val="000000">
                  <a:alpha val="43137"/>
                </a:srgbClr>
              </a:outerShdw>
            </a:effectLst>
          </a:endParaRPr>
        </a:p>
      </dsp:txBody>
      <dsp:txXfrm rot="-5400000">
        <a:off x="961242" y="1305213"/>
        <a:ext cx="7085085" cy="805437"/>
      </dsp:txXfrm>
    </dsp:sp>
    <dsp:sp modelId="{A193D12D-2A57-4B69-941E-D6593B435C68}">
      <dsp:nvSpPr>
        <dsp:cNvPr id="0" name=""/>
        <dsp:cNvSpPr/>
      </dsp:nvSpPr>
      <dsp:spPr>
        <a:xfrm rot="5400000">
          <a:off x="-205980" y="2726128"/>
          <a:ext cx="1373203" cy="961242"/>
        </a:xfrm>
        <a:prstGeom prst="chevron">
          <a:avLst/>
        </a:prstGeom>
        <a:gradFill rotWithShape="0">
          <a:gsLst>
            <a:gs pos="0">
              <a:schemeClr val="accent2">
                <a:hueOff val="1408926"/>
                <a:satOff val="-10081"/>
                <a:lumOff val="-589"/>
                <a:alphaOff val="0"/>
                <a:shade val="85000"/>
                <a:satMod val="130000"/>
              </a:schemeClr>
            </a:gs>
            <a:gs pos="34000">
              <a:schemeClr val="accent2">
                <a:hueOff val="1408926"/>
                <a:satOff val="-10081"/>
                <a:lumOff val="-589"/>
                <a:alphaOff val="0"/>
                <a:shade val="87000"/>
                <a:satMod val="125000"/>
              </a:schemeClr>
            </a:gs>
            <a:gs pos="70000">
              <a:schemeClr val="accent2">
                <a:hueOff val="1408926"/>
                <a:satOff val="-10081"/>
                <a:lumOff val="-589"/>
                <a:alphaOff val="0"/>
                <a:tint val="100000"/>
                <a:shade val="90000"/>
                <a:satMod val="130000"/>
              </a:schemeClr>
            </a:gs>
            <a:gs pos="100000">
              <a:schemeClr val="accent2">
                <a:hueOff val="1408926"/>
                <a:satOff val="-10081"/>
                <a:lumOff val="-589"/>
                <a:alphaOff val="0"/>
                <a:tint val="100000"/>
                <a:shade val="100000"/>
                <a:satMod val="110000"/>
              </a:schemeClr>
            </a:gs>
          </a:gsLst>
          <a:path path="circle">
            <a:fillToRect l="100000" t="100000" r="100000" b="100000"/>
          </a:path>
        </a:gradFill>
        <a:ln w="12700" cap="flat" cmpd="sng" algn="ctr">
          <a:solidFill>
            <a:schemeClr val="accent2">
              <a:hueOff val="1408926"/>
              <a:satOff val="-10081"/>
              <a:lumOff val="-589"/>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effectLst/>
            </a:rPr>
            <a:t>Academic Area Committee</a:t>
          </a:r>
          <a:endParaRPr lang="en-US" sz="1200" b="1" kern="1200" dirty="0">
            <a:solidFill>
              <a:schemeClr val="bg1"/>
            </a:solidFill>
            <a:effectLst/>
          </a:endParaRPr>
        </a:p>
      </dsp:txBody>
      <dsp:txXfrm rot="-5400000">
        <a:off x="1" y="3000768"/>
        <a:ext cx="961242" cy="411961"/>
      </dsp:txXfrm>
    </dsp:sp>
    <dsp:sp modelId="{7E574D06-55CD-4F92-B10D-616E83BF7EFC}">
      <dsp:nvSpPr>
        <dsp:cNvPr id="0" name=""/>
        <dsp:cNvSpPr/>
      </dsp:nvSpPr>
      <dsp:spPr>
        <a:xfrm rot="5400000">
          <a:off x="4079280" y="-597889"/>
          <a:ext cx="892581" cy="7128657"/>
        </a:xfrm>
        <a:prstGeom prst="round2SameRect">
          <a:avLst/>
        </a:prstGeom>
        <a:solidFill>
          <a:schemeClr val="lt1">
            <a:alpha val="90000"/>
            <a:hueOff val="0"/>
            <a:satOff val="0"/>
            <a:lumOff val="0"/>
            <a:alphaOff val="0"/>
          </a:schemeClr>
        </a:solidFill>
        <a:ln w="12700" cap="flat" cmpd="sng" algn="ctr">
          <a:solidFill>
            <a:schemeClr val="accent2">
              <a:hueOff val="1408926"/>
              <a:satOff val="-10081"/>
              <a:lumOff val="-589"/>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Dossier and all prior recommendations reviewed</a:t>
          </a:r>
          <a:endParaRPr lang="en-US" sz="2200" kern="1200" dirty="0">
            <a:effectLst>
              <a:outerShdw blurRad="38100" dist="38100" dir="2700000" algn="tl">
                <a:srgbClr val="000000">
                  <a:alpha val="43137"/>
                </a:srgbClr>
              </a:outerShdw>
            </a:effectLst>
          </a:endParaRPr>
        </a:p>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Recommendation made</a:t>
          </a:r>
          <a:endParaRPr lang="en-US" sz="2200" kern="1200" dirty="0">
            <a:effectLst>
              <a:outerShdw blurRad="38100" dist="38100" dir="2700000" algn="tl">
                <a:srgbClr val="000000">
                  <a:alpha val="43137"/>
                </a:srgbClr>
              </a:outerShdw>
            </a:effectLst>
          </a:endParaRPr>
        </a:p>
      </dsp:txBody>
      <dsp:txXfrm rot="-5400000">
        <a:off x="961242" y="2563721"/>
        <a:ext cx="7085085" cy="805437"/>
      </dsp:txXfrm>
    </dsp:sp>
    <dsp:sp modelId="{671355B3-D4DB-4B9E-8BC8-7A0EAFD4B1AC}">
      <dsp:nvSpPr>
        <dsp:cNvPr id="0" name=""/>
        <dsp:cNvSpPr/>
      </dsp:nvSpPr>
      <dsp:spPr>
        <a:xfrm rot="5400000">
          <a:off x="-205980" y="3984636"/>
          <a:ext cx="1373203" cy="961242"/>
        </a:xfrm>
        <a:prstGeom prst="chevron">
          <a:avLst/>
        </a:prstGeom>
        <a:gradFill rotWithShape="0">
          <a:gsLst>
            <a:gs pos="0">
              <a:schemeClr val="accent2">
                <a:hueOff val="2113389"/>
                <a:satOff val="-15122"/>
                <a:lumOff val="-883"/>
                <a:alphaOff val="0"/>
                <a:shade val="85000"/>
                <a:satMod val="130000"/>
              </a:schemeClr>
            </a:gs>
            <a:gs pos="34000">
              <a:schemeClr val="accent2">
                <a:hueOff val="2113389"/>
                <a:satOff val="-15122"/>
                <a:lumOff val="-883"/>
                <a:alphaOff val="0"/>
                <a:shade val="87000"/>
                <a:satMod val="125000"/>
              </a:schemeClr>
            </a:gs>
            <a:gs pos="70000">
              <a:schemeClr val="accent2">
                <a:hueOff val="2113389"/>
                <a:satOff val="-15122"/>
                <a:lumOff val="-883"/>
                <a:alphaOff val="0"/>
                <a:tint val="100000"/>
                <a:shade val="90000"/>
                <a:satMod val="130000"/>
              </a:schemeClr>
            </a:gs>
            <a:gs pos="100000">
              <a:schemeClr val="accent2">
                <a:hueOff val="2113389"/>
                <a:satOff val="-15122"/>
                <a:lumOff val="-883"/>
                <a:alphaOff val="0"/>
                <a:tint val="100000"/>
                <a:shade val="100000"/>
                <a:satMod val="110000"/>
              </a:schemeClr>
            </a:gs>
          </a:gsLst>
          <a:path path="circle">
            <a:fillToRect l="100000" t="100000" r="100000" b="100000"/>
          </a:path>
        </a:gradFill>
        <a:ln w="12700" cap="flat" cmpd="sng" algn="ctr">
          <a:solidFill>
            <a:schemeClr val="accent2">
              <a:hueOff val="2113389"/>
              <a:satOff val="-15122"/>
              <a:lumOff val="-883"/>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effectLst/>
            </a:rPr>
            <a:t>Provost</a:t>
          </a:r>
          <a:endParaRPr lang="en-US" sz="1200" b="1" kern="1200" dirty="0">
            <a:solidFill>
              <a:schemeClr val="bg1"/>
            </a:solidFill>
            <a:effectLst/>
          </a:endParaRPr>
        </a:p>
      </dsp:txBody>
      <dsp:txXfrm rot="-5400000">
        <a:off x="1" y="4259276"/>
        <a:ext cx="961242" cy="411961"/>
      </dsp:txXfrm>
    </dsp:sp>
    <dsp:sp modelId="{09B7D26D-799C-4B07-8CA8-34928150A692}">
      <dsp:nvSpPr>
        <dsp:cNvPr id="0" name=""/>
        <dsp:cNvSpPr/>
      </dsp:nvSpPr>
      <dsp:spPr>
        <a:xfrm rot="5400000">
          <a:off x="4079280" y="660618"/>
          <a:ext cx="892581" cy="7128657"/>
        </a:xfrm>
        <a:prstGeom prst="round2SameRect">
          <a:avLst/>
        </a:prstGeom>
        <a:solidFill>
          <a:schemeClr val="lt1">
            <a:alpha val="90000"/>
            <a:hueOff val="0"/>
            <a:satOff val="0"/>
            <a:lumOff val="0"/>
            <a:alphaOff val="0"/>
          </a:schemeClr>
        </a:solidFill>
        <a:ln w="12700" cap="flat" cmpd="sng" algn="ctr">
          <a:solidFill>
            <a:schemeClr val="accent2">
              <a:hueOff val="2113389"/>
              <a:satOff val="-15122"/>
              <a:lumOff val="-883"/>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Dossier reviewed and all prior recommendations reviewed</a:t>
          </a:r>
          <a:endParaRPr lang="en-US" sz="2200" kern="1200" dirty="0">
            <a:effectLst>
              <a:outerShdw blurRad="38100" dist="38100" dir="2700000" algn="tl">
                <a:srgbClr val="000000">
                  <a:alpha val="43137"/>
                </a:srgbClr>
              </a:outerShdw>
            </a:effectLst>
          </a:endParaRPr>
        </a:p>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Approval</a:t>
          </a:r>
          <a:endParaRPr lang="en-US" sz="2200" kern="1200" dirty="0">
            <a:effectLst>
              <a:outerShdw blurRad="38100" dist="38100" dir="2700000" algn="tl">
                <a:srgbClr val="000000">
                  <a:alpha val="43137"/>
                </a:srgbClr>
              </a:outerShdw>
            </a:effectLst>
          </a:endParaRPr>
        </a:p>
      </dsp:txBody>
      <dsp:txXfrm rot="-5400000">
        <a:off x="961242" y="3822228"/>
        <a:ext cx="7085085" cy="805437"/>
      </dsp:txXfrm>
    </dsp:sp>
    <dsp:sp modelId="{D2B0BF9B-5C1F-4034-909E-E8476F156BCC}">
      <dsp:nvSpPr>
        <dsp:cNvPr id="0" name=""/>
        <dsp:cNvSpPr/>
      </dsp:nvSpPr>
      <dsp:spPr>
        <a:xfrm rot="5400000">
          <a:off x="-205980" y="5243144"/>
          <a:ext cx="1373203" cy="961242"/>
        </a:xfrm>
        <a:prstGeom prst="chevron">
          <a:avLst/>
        </a:prstGeom>
        <a:gradFill rotWithShape="0">
          <a:gsLst>
            <a:gs pos="0">
              <a:schemeClr val="accent2">
                <a:hueOff val="2817852"/>
                <a:satOff val="-20162"/>
                <a:lumOff val="-1177"/>
                <a:alphaOff val="0"/>
                <a:shade val="85000"/>
                <a:satMod val="130000"/>
              </a:schemeClr>
            </a:gs>
            <a:gs pos="34000">
              <a:schemeClr val="accent2">
                <a:hueOff val="2817852"/>
                <a:satOff val="-20162"/>
                <a:lumOff val="-1177"/>
                <a:alphaOff val="0"/>
                <a:shade val="87000"/>
                <a:satMod val="125000"/>
              </a:schemeClr>
            </a:gs>
            <a:gs pos="70000">
              <a:schemeClr val="accent2">
                <a:hueOff val="2817852"/>
                <a:satOff val="-20162"/>
                <a:lumOff val="-1177"/>
                <a:alphaOff val="0"/>
                <a:tint val="100000"/>
                <a:shade val="90000"/>
                <a:satMod val="130000"/>
              </a:schemeClr>
            </a:gs>
            <a:gs pos="100000">
              <a:schemeClr val="accent2">
                <a:hueOff val="2817852"/>
                <a:satOff val="-20162"/>
                <a:lumOff val="-1177"/>
                <a:alphaOff val="0"/>
                <a:tint val="100000"/>
                <a:shade val="100000"/>
                <a:satMod val="110000"/>
              </a:schemeClr>
            </a:gs>
          </a:gsLst>
          <a:path path="circle">
            <a:fillToRect l="100000" t="100000" r="100000" b="100000"/>
          </a:path>
        </a:gradFill>
        <a:ln w="12700" cap="flat" cmpd="sng" algn="ctr">
          <a:solidFill>
            <a:schemeClr val="accent2">
              <a:hueOff val="2817852"/>
              <a:satOff val="-20162"/>
              <a:lumOff val="-1177"/>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effectLst/>
            </a:rPr>
            <a:t>Board of Trustees</a:t>
          </a:r>
          <a:endParaRPr lang="en-US" sz="1200" b="1" kern="1200" dirty="0">
            <a:solidFill>
              <a:schemeClr val="bg1"/>
            </a:solidFill>
            <a:effectLst/>
          </a:endParaRPr>
        </a:p>
      </dsp:txBody>
      <dsp:txXfrm rot="-5400000">
        <a:off x="1" y="5517784"/>
        <a:ext cx="961242" cy="411961"/>
      </dsp:txXfrm>
    </dsp:sp>
    <dsp:sp modelId="{8F197C79-2DF7-4784-905D-8FF5E1198C81}">
      <dsp:nvSpPr>
        <dsp:cNvPr id="0" name=""/>
        <dsp:cNvSpPr/>
      </dsp:nvSpPr>
      <dsp:spPr>
        <a:xfrm rot="5400000">
          <a:off x="4079280" y="1919126"/>
          <a:ext cx="892581" cy="7128657"/>
        </a:xfrm>
        <a:prstGeom prst="round2SameRect">
          <a:avLst/>
        </a:prstGeom>
        <a:solidFill>
          <a:schemeClr val="lt1">
            <a:alpha val="90000"/>
            <a:hueOff val="0"/>
            <a:satOff val="0"/>
            <a:lumOff val="0"/>
            <a:alphaOff val="0"/>
          </a:schemeClr>
        </a:solidFill>
        <a:ln w="12700" cap="flat" cmpd="sng" algn="ctr">
          <a:solidFill>
            <a:schemeClr val="accent2">
              <a:hueOff val="2817852"/>
              <a:satOff val="-20162"/>
              <a:lumOff val="-1177"/>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outerShdw blurRad="38100" dist="38100" dir="2700000" algn="tl">
                  <a:srgbClr val="000000">
                    <a:alpha val="43137"/>
                  </a:srgbClr>
                </a:outerShdw>
              </a:effectLst>
            </a:rPr>
            <a:t>Final Approval</a:t>
          </a:r>
          <a:endParaRPr lang="en-US" sz="2200" kern="1200" dirty="0">
            <a:effectLst>
              <a:outerShdw blurRad="38100" dist="38100" dir="2700000" algn="tl">
                <a:srgbClr val="000000">
                  <a:alpha val="43137"/>
                </a:srgbClr>
              </a:outerShdw>
            </a:effectLst>
          </a:endParaRPr>
        </a:p>
      </dsp:txBody>
      <dsp:txXfrm rot="-5400000">
        <a:off x="961242" y="5080736"/>
        <a:ext cx="7085085" cy="8054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A7E8B-F29A-444C-B8B0-AAE11FFE3A58}">
      <dsp:nvSpPr>
        <dsp:cNvPr id="0" name=""/>
        <dsp:cNvSpPr/>
      </dsp:nvSpPr>
      <dsp:spPr>
        <a:xfrm>
          <a:off x="1708520" y="735"/>
          <a:ext cx="1548659" cy="860366"/>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effectLst>
                <a:outerShdw blurRad="38100" dist="38100" dir="2700000" algn="tl">
                  <a:srgbClr val="000000">
                    <a:alpha val="43137"/>
                  </a:srgbClr>
                </a:outerShdw>
              </a:effectLst>
            </a:rPr>
            <a:t>November</a:t>
          </a:r>
          <a:endParaRPr lang="en-US" sz="2200" kern="1200" dirty="0">
            <a:solidFill>
              <a:schemeClr val="bg1"/>
            </a:solidFill>
            <a:effectLst>
              <a:outerShdw blurRad="38100" dist="38100" dir="2700000" algn="tl">
                <a:srgbClr val="000000">
                  <a:alpha val="43137"/>
                </a:srgbClr>
              </a:outerShdw>
            </a:effectLst>
          </a:endParaRPr>
        </a:p>
      </dsp:txBody>
      <dsp:txXfrm>
        <a:off x="1733719" y="25934"/>
        <a:ext cx="1498261" cy="809968"/>
      </dsp:txXfrm>
    </dsp:sp>
    <dsp:sp modelId="{034872D3-B2C9-4CF7-A6C4-554501CE3D8D}">
      <dsp:nvSpPr>
        <dsp:cNvPr id="0" name=""/>
        <dsp:cNvSpPr/>
      </dsp:nvSpPr>
      <dsp:spPr>
        <a:xfrm rot="5371780">
          <a:off x="2326176" y="883481"/>
          <a:ext cx="323954" cy="38716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2371605" y="915088"/>
        <a:ext cx="232298" cy="226768"/>
      </dsp:txXfrm>
    </dsp:sp>
    <dsp:sp modelId="{D6AB8B5B-FBF4-49D9-96A6-1B72BF2D1805}">
      <dsp:nvSpPr>
        <dsp:cNvPr id="0" name=""/>
        <dsp:cNvSpPr/>
      </dsp:nvSpPr>
      <dsp:spPr>
        <a:xfrm>
          <a:off x="1719128" y="1293026"/>
          <a:ext cx="1548659" cy="860366"/>
        </a:xfrm>
        <a:prstGeom prst="roundRect">
          <a:avLst>
            <a:gd name="adj" fmla="val 10000"/>
          </a:avLst>
        </a:prstGeom>
        <a:solidFill>
          <a:schemeClr val="accent2">
            <a:hueOff val="704463"/>
            <a:satOff val="-5041"/>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effectLst>
                <a:outerShdw blurRad="38100" dist="38100" dir="2700000" algn="tl">
                  <a:srgbClr val="000000">
                    <a:alpha val="43137"/>
                  </a:srgbClr>
                </a:outerShdw>
              </a:effectLst>
            </a:rPr>
            <a:t>December-January</a:t>
          </a:r>
          <a:endParaRPr lang="en-US" sz="2200" kern="1200" dirty="0">
            <a:solidFill>
              <a:schemeClr val="bg1"/>
            </a:solidFill>
            <a:effectLst>
              <a:outerShdw blurRad="38100" dist="38100" dir="2700000" algn="tl">
                <a:srgbClr val="000000">
                  <a:alpha val="43137"/>
                </a:srgbClr>
              </a:outerShdw>
            </a:effectLst>
          </a:endParaRPr>
        </a:p>
      </dsp:txBody>
      <dsp:txXfrm>
        <a:off x="1744327" y="1318225"/>
        <a:ext cx="1498261" cy="809968"/>
      </dsp:txXfrm>
    </dsp:sp>
    <dsp:sp modelId="{F08EA8FC-2910-4929-9F2E-8BC626ACB4CA}">
      <dsp:nvSpPr>
        <dsp:cNvPr id="0" name=""/>
        <dsp:cNvSpPr/>
      </dsp:nvSpPr>
      <dsp:spPr>
        <a:xfrm rot="5444342">
          <a:off x="2317366" y="2183338"/>
          <a:ext cx="335319" cy="387164"/>
        </a:xfrm>
        <a:prstGeom prst="rightArrow">
          <a:avLst>
            <a:gd name="adj1" fmla="val 60000"/>
            <a:gd name="adj2" fmla="val 50000"/>
          </a:avLst>
        </a:prstGeom>
        <a:solidFill>
          <a:schemeClr val="accent2">
            <a:hueOff val="939284"/>
            <a:satOff val="-672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2369525" y="2209265"/>
        <a:ext cx="232298" cy="234723"/>
      </dsp:txXfrm>
    </dsp:sp>
    <dsp:sp modelId="{80EAE2CE-DD5D-4DB7-B60D-A88458F0766E}">
      <dsp:nvSpPr>
        <dsp:cNvPr id="0" name=""/>
        <dsp:cNvSpPr/>
      </dsp:nvSpPr>
      <dsp:spPr>
        <a:xfrm>
          <a:off x="1702263" y="2600447"/>
          <a:ext cx="1548659" cy="860366"/>
        </a:xfrm>
        <a:prstGeom prst="roundRect">
          <a:avLst>
            <a:gd name="adj" fmla="val 10000"/>
          </a:avLst>
        </a:prstGeom>
        <a:solidFill>
          <a:schemeClr val="accent2">
            <a:hueOff val="1408926"/>
            <a:satOff val="-10081"/>
            <a:lumOff val="-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effectLst>
                <a:outerShdw blurRad="38100" dist="38100" dir="2700000" algn="tl">
                  <a:srgbClr val="000000">
                    <a:alpha val="43137"/>
                  </a:srgbClr>
                </a:outerShdw>
              </a:effectLst>
            </a:rPr>
            <a:t>January-March</a:t>
          </a:r>
          <a:endParaRPr lang="en-US" sz="2200" kern="1200" dirty="0">
            <a:solidFill>
              <a:schemeClr val="bg1"/>
            </a:solidFill>
            <a:effectLst>
              <a:outerShdw blurRad="38100" dist="38100" dir="2700000" algn="tl">
                <a:srgbClr val="000000">
                  <a:alpha val="43137"/>
                </a:srgbClr>
              </a:outerShdw>
            </a:effectLst>
          </a:endParaRPr>
        </a:p>
      </dsp:txBody>
      <dsp:txXfrm>
        <a:off x="1727462" y="2625646"/>
        <a:ext cx="1498261" cy="809968"/>
      </dsp:txXfrm>
    </dsp:sp>
    <dsp:sp modelId="{CCF120F9-2342-4675-A4DD-24A9919E6246}">
      <dsp:nvSpPr>
        <dsp:cNvPr id="0" name=""/>
        <dsp:cNvSpPr/>
      </dsp:nvSpPr>
      <dsp:spPr>
        <a:xfrm rot="5383090">
          <a:off x="2325381" y="3473016"/>
          <a:ext cx="308680" cy="387164"/>
        </a:xfrm>
        <a:prstGeom prst="rightArrow">
          <a:avLst>
            <a:gd name="adj1" fmla="val 60000"/>
            <a:gd name="adj2" fmla="val 50000"/>
          </a:avLst>
        </a:prstGeom>
        <a:solidFill>
          <a:schemeClr val="accent2">
            <a:hueOff val="1878568"/>
            <a:satOff val="-13441"/>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2363344" y="3512259"/>
        <a:ext cx="232298" cy="216076"/>
      </dsp:txXfrm>
    </dsp:sp>
    <dsp:sp modelId="{5B21D6CF-5F29-46D2-868E-EB30814A06DE}">
      <dsp:nvSpPr>
        <dsp:cNvPr id="0" name=""/>
        <dsp:cNvSpPr/>
      </dsp:nvSpPr>
      <dsp:spPr>
        <a:xfrm>
          <a:off x="1708520" y="3872383"/>
          <a:ext cx="1548659" cy="860366"/>
        </a:xfrm>
        <a:prstGeom prst="roundRect">
          <a:avLst>
            <a:gd name="adj" fmla="val 10000"/>
          </a:avLst>
        </a:prstGeom>
        <a:solidFill>
          <a:schemeClr val="accent2">
            <a:hueOff val="2113389"/>
            <a:satOff val="-15122"/>
            <a:lumOff val="-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effectLst>
                <a:outerShdw blurRad="38100" dist="38100" dir="2700000" algn="tl">
                  <a:srgbClr val="000000">
                    <a:alpha val="43137"/>
                  </a:srgbClr>
                </a:outerShdw>
              </a:effectLst>
            </a:rPr>
            <a:t>March-April</a:t>
          </a:r>
          <a:endParaRPr lang="en-US" sz="2200" kern="1200" dirty="0">
            <a:solidFill>
              <a:schemeClr val="bg1"/>
            </a:solidFill>
            <a:effectLst>
              <a:outerShdw blurRad="38100" dist="38100" dir="2700000" algn="tl">
                <a:srgbClr val="000000">
                  <a:alpha val="43137"/>
                </a:srgbClr>
              </a:outerShdw>
            </a:effectLst>
          </a:endParaRPr>
        </a:p>
      </dsp:txBody>
      <dsp:txXfrm>
        <a:off x="1733719" y="3897582"/>
        <a:ext cx="1498261" cy="809968"/>
      </dsp:txXfrm>
    </dsp:sp>
    <dsp:sp modelId="{2C95647B-4CAD-4EE0-BCA7-8AC64809F257}">
      <dsp:nvSpPr>
        <dsp:cNvPr id="0" name=""/>
        <dsp:cNvSpPr/>
      </dsp:nvSpPr>
      <dsp:spPr>
        <a:xfrm rot="5379427">
          <a:off x="2325116" y="4754626"/>
          <a:ext cx="323194" cy="387164"/>
        </a:xfrm>
        <a:prstGeom prst="rightArrow">
          <a:avLst>
            <a:gd name="adj1" fmla="val 60000"/>
            <a:gd name="adj2" fmla="val 50000"/>
          </a:avLst>
        </a:prstGeom>
        <a:solidFill>
          <a:schemeClr val="accent2">
            <a:hueOff val="2817852"/>
            <a:satOff val="-20162"/>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2370274" y="4786612"/>
        <a:ext cx="232298" cy="226236"/>
      </dsp:txXfrm>
    </dsp:sp>
    <dsp:sp modelId="{851BCB5F-4584-48C5-8918-AFF71A59BF46}">
      <dsp:nvSpPr>
        <dsp:cNvPr id="0" name=""/>
        <dsp:cNvSpPr/>
      </dsp:nvSpPr>
      <dsp:spPr>
        <a:xfrm>
          <a:off x="1716248" y="5163667"/>
          <a:ext cx="1548659" cy="860366"/>
        </a:xfrm>
        <a:prstGeom prst="roundRect">
          <a:avLst>
            <a:gd name="adj" fmla="val 10000"/>
          </a:avLst>
        </a:prstGeom>
        <a:solidFill>
          <a:schemeClr val="accent2">
            <a:hueOff val="2817852"/>
            <a:satOff val="-20162"/>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effectLst>
                <a:outerShdw blurRad="38100" dist="38100" dir="2700000" algn="tl">
                  <a:srgbClr val="000000">
                    <a:alpha val="43137"/>
                  </a:srgbClr>
                </a:outerShdw>
              </a:effectLst>
            </a:rPr>
            <a:t>May</a:t>
          </a:r>
          <a:endParaRPr lang="en-US" sz="2200" kern="1200" dirty="0">
            <a:solidFill>
              <a:schemeClr val="bg1"/>
            </a:solidFill>
            <a:effectLst>
              <a:outerShdw blurRad="38100" dist="38100" dir="2700000" algn="tl">
                <a:srgbClr val="000000">
                  <a:alpha val="43137"/>
                </a:srgbClr>
              </a:outerShdw>
            </a:effectLst>
          </a:endParaRPr>
        </a:p>
      </dsp:txBody>
      <dsp:txXfrm>
        <a:off x="1741447" y="5188866"/>
        <a:ext cx="1498261" cy="8099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A11254-2FD8-4268-912F-4934C46D6F92}" type="datetimeFigureOut">
              <a:rPr lang="en-US" smtClean="0"/>
              <a:t>8/11/2015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4991A36-4284-4232-B689-A58E26C72F9E}" type="slidenum">
              <a:rPr lang="en-US" smtClean="0"/>
              <a:t>‹#›</a:t>
            </a:fld>
            <a:endParaRPr lang="en-US"/>
          </a:p>
        </p:txBody>
      </p:sp>
    </p:spTree>
    <p:extLst>
      <p:ext uri="{BB962C8B-B14F-4D97-AF65-F5344CB8AC3E}">
        <p14:creationId xmlns:p14="http://schemas.microsoft.com/office/powerpoint/2010/main" val="3382441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1EC4DEE-E11E-4BDA-86A6-86AFB71B3ABD}" type="datetimeFigureOut">
              <a:rPr lang="en-US" smtClean="0"/>
              <a:t>8/11/2015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79758-21C3-4DED-89B1-732A2675D498}" type="slidenum">
              <a:rPr lang="en-US" smtClean="0"/>
              <a:t>‹#›</a:t>
            </a:fld>
            <a:endParaRPr lang="en-US"/>
          </a:p>
        </p:txBody>
      </p:sp>
    </p:spTree>
    <p:extLst>
      <p:ext uri="{BB962C8B-B14F-4D97-AF65-F5344CB8AC3E}">
        <p14:creationId xmlns:p14="http://schemas.microsoft.com/office/powerpoint/2010/main" val="2544821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uky.edu/Regs/files/ar/ar2-1-1apx1.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a:t>
            </a:fld>
            <a:endParaRPr lang="en-US"/>
          </a:p>
        </p:txBody>
      </p:sp>
    </p:spTree>
    <p:extLst>
      <p:ext uri="{BB962C8B-B14F-4D97-AF65-F5344CB8AC3E}">
        <p14:creationId xmlns:p14="http://schemas.microsoft.com/office/powerpoint/2010/main" val="2972303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Tenured faculty review progress at year two and four.  A written report is provided with</a:t>
            </a:r>
            <a:r>
              <a:rPr lang="en-US" baseline="0" dirty="0" smtClean="0"/>
              <a:t> recommendations: Listen and follow recommendations; an official copy is housed in the Dean’s Office</a:t>
            </a:r>
          </a:p>
          <a:p>
            <a:endParaRPr lang="en-US" baseline="0" dirty="0" smtClean="0"/>
          </a:p>
          <a:p>
            <a:r>
              <a:rPr lang="en-US" baseline="0" dirty="0" smtClean="0"/>
              <a:t>Differences between Faculty Workload and DOE</a:t>
            </a:r>
          </a:p>
          <a:p>
            <a:r>
              <a:rPr lang="en-US" baseline="0" dirty="0" smtClean="0"/>
              <a:t>DOE—Dynamic</a:t>
            </a:r>
          </a:p>
          <a:p>
            <a:r>
              <a:rPr lang="en-US" baseline="0" dirty="0" smtClean="0"/>
              <a:t>Faculty Workload—fixed upon hiring.</a:t>
            </a:r>
          </a:p>
          <a:p>
            <a:endParaRPr lang="en-US" baseline="0" dirty="0" smtClean="0"/>
          </a:p>
          <a:p>
            <a:endParaRPr lang="en-US" dirty="0"/>
          </a:p>
          <a:p>
            <a:r>
              <a:rPr lang="en-US" dirty="0"/>
              <a:t>Per AR 3.8 (appendix) Workload may be defined as all faculty activities related to essential professional activities and responsibilities: teaching, research and creative activity, interacting with students, clinical care, institutional and professional service, service to the community, and professional development. The essential character of workload is established for all the diverse types of faculty appointments in the guidelines for reappointment, promotion, and tenure within the University and in the distribution of effort agreement that directs each faculty employee's working schedule. Workload management requires the realistic assignment of a faculty employee's time and University resources. Workload also includes external service activities performed by faculty employees on behalf of the general public, and internal service, or work on behalf of colleagues, students, and University units, and professional activities. While teaching, research, and service may be regarded as separate activities, in practice, these three workload components are rarely distinct. Administrative flexibility is required to assign and assess research, service, and teaching. Therefore, workload assignments should be determined by educational unit administrators who understand the abilities and interests of their individual faculty employees. </a:t>
            </a:r>
            <a:endParaRPr lang="en-US" baseline="0" dirty="0" smtClean="0"/>
          </a:p>
        </p:txBody>
      </p:sp>
      <p:sp>
        <p:nvSpPr>
          <p:cNvPr id="4" name="Slide Number Placeholder 3"/>
          <p:cNvSpPr>
            <a:spLocks noGrp="1"/>
          </p:cNvSpPr>
          <p:nvPr>
            <p:ph type="sldNum" sz="quarter" idx="10"/>
          </p:nvPr>
        </p:nvSpPr>
        <p:spPr/>
        <p:txBody>
          <a:bodyPr/>
          <a:lstStyle/>
          <a:p>
            <a:fld id="{8C579758-21C3-4DED-89B1-732A2675D498}" type="slidenum">
              <a:rPr lang="en-US" smtClean="0"/>
              <a:t>10</a:t>
            </a:fld>
            <a:endParaRPr lang="en-US"/>
          </a:p>
        </p:txBody>
      </p:sp>
    </p:spTree>
    <p:extLst>
      <p:ext uri="{BB962C8B-B14F-4D97-AF65-F5344CB8AC3E}">
        <p14:creationId xmlns:p14="http://schemas.microsoft.com/office/powerpoint/2010/main" val="3243069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Evaluated on how DOE</a:t>
            </a:r>
            <a:r>
              <a:rPr lang="en-US" baseline="0" dirty="0" smtClean="0"/>
              <a:t> most closely matches workload</a:t>
            </a:r>
            <a:endParaRPr lang="en-US" dirty="0" smtClean="0"/>
          </a:p>
          <a:p>
            <a:endParaRPr lang="en-US" dirty="0" smtClean="0"/>
          </a:p>
          <a:p>
            <a:r>
              <a:rPr lang="en-US" dirty="0" smtClean="0"/>
              <a:t>Recall</a:t>
            </a:r>
            <a:r>
              <a:rPr lang="en-US" baseline="0" dirty="0" smtClean="0"/>
              <a:t> that for Health Behavior Research Evidence statement that faculty should:</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Have a well-defined research agenda – one that is tightly centered on a focal point </a:t>
            </a:r>
          </a:p>
          <a:p>
            <a:pPr marL="171450" indent="-171450">
              <a:buFont typeface="Arial" panose="020B0604020202020204" pitchFamily="34" charset="0"/>
              <a:buChar char="•"/>
            </a:pPr>
            <a:r>
              <a:rPr lang="en-US" dirty="0" smtClean="0"/>
              <a:t>strive to publish at least two articles in peer-reviewed journals each year</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have been awarded (as PI) at least one externally funded grant </a:t>
            </a:r>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11</a:t>
            </a:fld>
            <a:endParaRPr lang="en-US"/>
          </a:p>
        </p:txBody>
      </p:sp>
    </p:spTree>
    <p:extLst>
      <p:ext uri="{BB962C8B-B14F-4D97-AF65-F5344CB8AC3E}">
        <p14:creationId xmlns:p14="http://schemas.microsoft.com/office/powerpoint/2010/main" val="118024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a:t>
            </a:r>
            <a:r>
              <a:rPr lang="en-US" baseline="0" dirty="0" smtClean="0"/>
              <a:t> meeting time; faculty member being reviewed presents evidence of progress as outlined in faculty workload on the position description.</a:t>
            </a:r>
          </a:p>
          <a:p>
            <a:r>
              <a:rPr lang="en-US" baseline="0" dirty="0" smtClean="0"/>
              <a:t>Adjust DOE if necessary due to projects/funding.</a:t>
            </a:r>
          </a:p>
        </p:txBody>
      </p:sp>
      <p:sp>
        <p:nvSpPr>
          <p:cNvPr id="4" name="Slide Number Placeholder 3"/>
          <p:cNvSpPr>
            <a:spLocks noGrp="1"/>
          </p:cNvSpPr>
          <p:nvPr>
            <p:ph type="sldNum" sz="quarter" idx="10"/>
          </p:nvPr>
        </p:nvSpPr>
        <p:spPr/>
        <p:txBody>
          <a:bodyPr/>
          <a:lstStyle/>
          <a:p>
            <a:fld id="{8C579758-21C3-4DED-89B1-732A2675D49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707630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C579758-21C3-4DED-89B1-732A2675D498}" type="slidenum">
              <a:rPr lang="en-US" smtClean="0"/>
              <a:t>13</a:t>
            </a:fld>
            <a:endParaRPr lang="en-US"/>
          </a:p>
        </p:txBody>
      </p:sp>
    </p:spTree>
    <p:extLst>
      <p:ext uri="{BB962C8B-B14F-4D97-AF65-F5344CB8AC3E}">
        <p14:creationId xmlns:p14="http://schemas.microsoft.com/office/powerpoint/2010/main" val="1349614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Meet the metrics or begin thinking about alternative career options…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Moving towards preparation for</a:t>
            </a:r>
            <a:r>
              <a:rPr lang="en-US" baseline="0" dirty="0" smtClean="0"/>
              <a:t> the Dossier process which is in </a:t>
            </a:r>
            <a:r>
              <a:rPr lang="en-US" b="1" baseline="0" dirty="0" smtClean="0"/>
              <a:t>year 6</a:t>
            </a:r>
            <a:r>
              <a:rPr lang="en-US" baseline="0" dirty="0" smtClean="0"/>
              <a:t>—Key point is that you do NOT need to get letters yet, just identify key individuals to include support for promotion.</a:t>
            </a:r>
            <a:endParaRPr lang="en-US" dirty="0" smtClean="0"/>
          </a:p>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14</a:t>
            </a:fld>
            <a:endParaRPr lang="en-US"/>
          </a:p>
        </p:txBody>
      </p:sp>
    </p:spTree>
    <p:extLst>
      <p:ext uri="{BB962C8B-B14F-4D97-AF65-F5344CB8AC3E}">
        <p14:creationId xmlns:p14="http://schemas.microsoft.com/office/powerpoint/2010/main" val="2676999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So the dossier is your documentation for promotion and tenure review. Something</a:t>
            </a:r>
            <a:r>
              <a:rPr lang="en-US" baseline="0" dirty="0" smtClean="0"/>
              <a:t> to point out is that all faculty who teach must complete a teaching portfolio.  </a:t>
            </a:r>
            <a:endParaRPr lang="en-US" dirty="0" smtClean="0"/>
          </a:p>
          <a:p>
            <a:pPr defTabSz="931774">
              <a:defRPr/>
            </a:pPr>
            <a:endParaRPr lang="en-US" dirty="0" smtClean="0"/>
          </a:p>
          <a:p>
            <a:pPr defTabSz="931774">
              <a:defRPr/>
            </a:pPr>
            <a:r>
              <a:rPr lang="en-US" dirty="0" smtClean="0"/>
              <a:t>Gather appropriate information; Include statements for teaching,</a:t>
            </a:r>
            <a:r>
              <a:rPr lang="en-US" baseline="0" dirty="0" smtClean="0"/>
              <a:t> service, and research/scholarly activity; Teaching portfolio includes summary of teaching evaluations;  Research = grant funding, external support, published articles, accepted articles, letters documenting acceptance, book chapters,; Service, local, state, UKY, regional or national/international organizations.</a:t>
            </a:r>
          </a:p>
          <a:p>
            <a:pPr defTabSz="931774">
              <a:defRPr/>
            </a:pPr>
            <a:endParaRPr lang="en-US" baseline="0" dirty="0" smtClean="0"/>
          </a:p>
          <a:p>
            <a:pPr defTabSz="931774">
              <a:defRPr/>
            </a:pPr>
            <a:endParaRPr lang="en-US" baseline="0" dirty="0" smtClean="0"/>
          </a:p>
          <a:p>
            <a:pPr>
              <a:buClr>
                <a:schemeClr val="accent2"/>
              </a:buClr>
              <a:buFont typeface="Wingdings" panose="05000000000000000000" pitchFamily="2" charset="2"/>
              <a:buChar char="Ø"/>
            </a:pPr>
            <a:r>
              <a:rPr lang="en-US" dirty="0" smtClean="0"/>
              <a:t>Updated CV</a:t>
            </a:r>
          </a:p>
          <a:p>
            <a:pPr>
              <a:buClr>
                <a:schemeClr val="accent2"/>
              </a:buClr>
              <a:buFont typeface="Wingdings" panose="05000000000000000000" pitchFamily="2" charset="2"/>
              <a:buChar char="Ø"/>
            </a:pPr>
            <a:r>
              <a:rPr lang="en-US" dirty="0" smtClean="0"/>
              <a:t>Statements</a:t>
            </a:r>
          </a:p>
          <a:p>
            <a:pPr>
              <a:buClr>
                <a:schemeClr val="accent2"/>
              </a:buClr>
              <a:buFont typeface="Wingdings" panose="05000000000000000000" pitchFamily="2" charset="2"/>
              <a:buChar char="Ø"/>
            </a:pPr>
            <a:r>
              <a:rPr lang="en-US" dirty="0" smtClean="0"/>
              <a:t>Evidence or work artifacts</a:t>
            </a:r>
          </a:p>
          <a:p>
            <a:pPr defTabSz="931774">
              <a:defRPr/>
            </a:pPr>
            <a:endParaRPr lang="en-US" dirty="0" smtClean="0"/>
          </a:p>
        </p:txBody>
      </p:sp>
      <p:sp>
        <p:nvSpPr>
          <p:cNvPr id="4" name="Slide Number Placeholder 3"/>
          <p:cNvSpPr>
            <a:spLocks noGrp="1"/>
          </p:cNvSpPr>
          <p:nvPr>
            <p:ph type="sldNum" sz="quarter" idx="10"/>
          </p:nvPr>
        </p:nvSpPr>
        <p:spPr/>
        <p:txBody>
          <a:bodyPr/>
          <a:lstStyle/>
          <a:p>
            <a:fld id="{8C579758-21C3-4DED-89B1-732A2675D498}" type="slidenum">
              <a:rPr lang="en-US" smtClean="0"/>
              <a:t>15</a:t>
            </a:fld>
            <a:endParaRPr lang="en-US"/>
          </a:p>
        </p:txBody>
      </p:sp>
    </p:spTree>
    <p:extLst>
      <p:ext uri="{BB962C8B-B14F-4D97-AF65-F5344CB8AC3E}">
        <p14:creationId xmlns:p14="http://schemas.microsoft.com/office/powerpoint/2010/main" val="1806984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Emphasis</a:t>
            </a:r>
            <a:r>
              <a:rPr lang="en-US" baseline="0" dirty="0" smtClean="0"/>
              <a:t> on BALANCE and framed by Workload</a:t>
            </a:r>
          </a:p>
          <a:p>
            <a:endParaRPr lang="en-US" baseline="0" dirty="0" smtClean="0"/>
          </a:p>
          <a:p>
            <a:pPr>
              <a:buClr>
                <a:schemeClr val="accent2"/>
              </a:buClr>
              <a:buFont typeface="Wingdings" panose="05000000000000000000" pitchFamily="2" charset="2"/>
              <a:buChar char="Ø"/>
            </a:pPr>
            <a:r>
              <a:rPr lang="en-US" dirty="0" smtClean="0"/>
              <a:t>Role of Academic and Faculty Affairs</a:t>
            </a:r>
          </a:p>
          <a:p>
            <a:pPr lvl="1">
              <a:buClr>
                <a:schemeClr val="accent2"/>
              </a:buClr>
              <a:buFont typeface="Wingdings" panose="05000000000000000000" pitchFamily="2" charset="2"/>
              <a:buChar char="§"/>
            </a:pPr>
            <a:r>
              <a:rPr lang="en-US" dirty="0" smtClean="0"/>
              <a:t>Processes</a:t>
            </a:r>
          </a:p>
          <a:p>
            <a:pPr lvl="1">
              <a:buClr>
                <a:schemeClr val="accent2"/>
              </a:buClr>
              <a:buFont typeface="Wingdings" panose="05000000000000000000" pitchFamily="2" charset="2"/>
              <a:buChar char="§"/>
            </a:pPr>
            <a:r>
              <a:rPr lang="en-US" dirty="0" smtClean="0"/>
              <a:t>Q&amp;A resource</a:t>
            </a:r>
          </a:p>
          <a:p>
            <a:pPr>
              <a:buClr>
                <a:schemeClr val="accent2"/>
              </a:buClr>
              <a:buFont typeface="Wingdings" panose="05000000000000000000" pitchFamily="2" charset="2"/>
              <a:buChar char="Ø"/>
            </a:pPr>
            <a:r>
              <a:rPr lang="en-US" dirty="0" smtClean="0">
                <a:hlinkClick r:id="rId3"/>
              </a:rPr>
              <a:t>UKY Evaluations Matrix </a:t>
            </a:r>
            <a:endParaRPr lang="en-US" dirty="0" smtClean="0"/>
          </a:p>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16</a:t>
            </a:fld>
            <a:endParaRPr lang="en-US"/>
          </a:p>
        </p:txBody>
      </p:sp>
    </p:spTree>
    <p:extLst>
      <p:ext uri="{BB962C8B-B14F-4D97-AF65-F5344CB8AC3E}">
        <p14:creationId xmlns:p14="http://schemas.microsoft.com/office/powerpoint/2010/main" val="2703648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APT is the only standing committee that is not appointed</a:t>
            </a:r>
            <a:r>
              <a:rPr lang="en-US" baseline="0" dirty="0" smtClean="0"/>
              <a:t> by faculty council but is by Dean.</a:t>
            </a:r>
            <a:endParaRPr lang="en-US" dirty="0" smtClean="0"/>
          </a:p>
          <a:p>
            <a:r>
              <a:rPr lang="en-US" dirty="0" smtClean="0"/>
              <a:t>Conflicts of interest (members in your department) are recused</a:t>
            </a:r>
            <a:r>
              <a:rPr lang="en-US" baseline="0" dirty="0" smtClean="0"/>
              <a:t> from review of promotion materials.  </a:t>
            </a:r>
            <a:endParaRPr lang="en-US" dirty="0" smtClean="0"/>
          </a:p>
          <a:p>
            <a:endParaRPr lang="en-US" dirty="0" smtClean="0"/>
          </a:p>
          <a:p>
            <a:endParaRPr lang="en-US" dirty="0" smtClean="0"/>
          </a:p>
          <a:p>
            <a:r>
              <a:rPr lang="en-US" dirty="0" smtClean="0"/>
              <a:t>APT</a:t>
            </a:r>
            <a:r>
              <a:rPr lang="en-US" baseline="0" dirty="0" smtClean="0"/>
              <a:t> is a standing committee serving in an advisory role to the Dean </a:t>
            </a:r>
          </a:p>
          <a:p>
            <a:r>
              <a:rPr lang="en-US" baseline="0" dirty="0" smtClean="0"/>
              <a:t>Roles include:</a:t>
            </a:r>
          </a:p>
          <a:p>
            <a:pPr marL="274320" indent="-274320" eaLnBrk="1" fontAlgn="auto" hangingPunct="1">
              <a:spcAft>
                <a:spcPts val="0"/>
              </a:spcAft>
              <a:buClr>
                <a:schemeClr val="accent3"/>
              </a:buClr>
              <a:buFont typeface="Wingdings 2"/>
              <a:buChar char=""/>
              <a:defRPr/>
            </a:pPr>
            <a:r>
              <a:rPr lang="en-US" dirty="0" smtClean="0"/>
              <a:t>Establishes policy for how it functions</a:t>
            </a:r>
          </a:p>
          <a:p>
            <a:pPr marL="274320" indent="-274320" eaLnBrk="1" fontAlgn="auto" hangingPunct="1">
              <a:spcAft>
                <a:spcPts val="0"/>
              </a:spcAft>
              <a:buClr>
                <a:schemeClr val="accent3"/>
              </a:buClr>
              <a:buFont typeface="Wingdings 2"/>
              <a:buChar char=""/>
              <a:defRPr/>
            </a:pPr>
            <a:r>
              <a:rPr lang="en-US" dirty="0" smtClean="0"/>
              <a:t>Establishes guidelines for preparing job descriptions </a:t>
            </a:r>
          </a:p>
          <a:p>
            <a:pPr marL="274320" indent="-274320" eaLnBrk="1" fontAlgn="auto" hangingPunct="1">
              <a:spcAft>
                <a:spcPts val="0"/>
              </a:spcAft>
              <a:buClr>
                <a:schemeClr val="accent3"/>
              </a:buClr>
              <a:buFont typeface="Wingdings 2"/>
              <a:buChar char=""/>
              <a:defRPr/>
            </a:pPr>
            <a:r>
              <a:rPr lang="en-US" dirty="0" smtClean="0"/>
              <a:t>Establishes guidelines for individuals writing letters of support, including the definition of scholarship</a:t>
            </a:r>
          </a:p>
          <a:p>
            <a:pPr marL="274320" indent="-274320" eaLnBrk="1" fontAlgn="auto" hangingPunct="1">
              <a:spcAft>
                <a:spcPts val="0"/>
              </a:spcAft>
              <a:buClr>
                <a:schemeClr val="accent3"/>
              </a:buClr>
              <a:buFont typeface="Wingdings 2"/>
              <a:buChar char=""/>
              <a:defRPr/>
            </a:pPr>
            <a:r>
              <a:rPr lang="en-US" dirty="0" smtClean="0"/>
              <a:t>Reviews appointment dossiers for individuals appointed at the rank of Associate Professor or above</a:t>
            </a:r>
          </a:p>
          <a:p>
            <a:pPr marL="274320" indent="-274320" eaLnBrk="1" fontAlgn="auto" hangingPunct="1">
              <a:spcAft>
                <a:spcPts val="0"/>
              </a:spcAft>
              <a:buClr>
                <a:schemeClr val="accent3"/>
              </a:buClr>
              <a:buFont typeface="Wingdings 2"/>
              <a:buChar char=""/>
              <a:defRPr/>
            </a:pPr>
            <a:r>
              <a:rPr lang="en-US" dirty="0" smtClean="0"/>
              <a:t>Reviews  dossiers for promotion and/or tenure</a:t>
            </a:r>
          </a:p>
          <a:p>
            <a:pPr marL="274320" indent="-274320" eaLnBrk="1" fontAlgn="auto" hangingPunct="1">
              <a:spcAft>
                <a:spcPts val="0"/>
              </a:spcAft>
              <a:buClr>
                <a:schemeClr val="accent3"/>
              </a:buClr>
              <a:buFont typeface="Wingdings 2"/>
              <a:buChar char=""/>
              <a:defRPr/>
            </a:pPr>
            <a:r>
              <a:rPr lang="en-US" dirty="0" smtClean="0"/>
              <a:t>Members may Advise untenured faculty on a successful journey to promotion and tenure</a:t>
            </a:r>
          </a:p>
          <a:p>
            <a:pPr marL="274320" indent="-274320" eaLnBrk="1" fontAlgn="auto" hangingPunct="1">
              <a:spcAft>
                <a:spcPts val="0"/>
              </a:spcAft>
              <a:buClr>
                <a:schemeClr val="accent3"/>
              </a:buClr>
              <a:buFont typeface="Wingdings 2"/>
              <a:buChar char=""/>
              <a:defRPr/>
            </a:pPr>
            <a:r>
              <a:rPr lang="en-US" dirty="0" smtClean="0"/>
              <a:t>Members may serve as a surrogate faculty member when departments do not have many who are tenured.</a:t>
            </a:r>
          </a:p>
          <a:p>
            <a:endParaRPr lang="en-US" baseline="0" dirty="0" smtClean="0"/>
          </a:p>
          <a:p>
            <a:endParaRPr lang="en-US" baseline="0" dirty="0" smtClean="0"/>
          </a:p>
          <a:p>
            <a:r>
              <a:rPr lang="en-US" baseline="0" dirty="0" smtClean="0"/>
              <a:t>Dean reviews decision and makes own assessment following APT recommendation.</a:t>
            </a:r>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17</a:t>
            </a:fld>
            <a:endParaRPr lang="en-US"/>
          </a:p>
        </p:txBody>
      </p:sp>
    </p:spTree>
    <p:extLst>
      <p:ext uri="{BB962C8B-B14F-4D97-AF65-F5344CB8AC3E}">
        <p14:creationId xmlns:p14="http://schemas.microsoft.com/office/powerpoint/2010/main" val="2460436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Evaluate your faculty’s progress.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18</a:t>
            </a:fld>
            <a:endParaRPr lang="en-US"/>
          </a:p>
        </p:txBody>
      </p:sp>
    </p:spTree>
    <p:extLst>
      <p:ext uri="{BB962C8B-B14F-4D97-AF65-F5344CB8AC3E}">
        <p14:creationId xmlns:p14="http://schemas.microsoft.com/office/powerpoint/2010/main" val="3817607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19</a:t>
            </a:fld>
            <a:endParaRPr lang="en-US"/>
          </a:p>
        </p:txBody>
      </p:sp>
    </p:spTree>
    <p:extLst>
      <p:ext uri="{BB962C8B-B14F-4D97-AF65-F5344CB8AC3E}">
        <p14:creationId xmlns:p14="http://schemas.microsoft.com/office/powerpoint/2010/main" val="149027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2</a:t>
            </a:fld>
            <a:endParaRPr lang="en-US"/>
          </a:p>
        </p:txBody>
      </p:sp>
    </p:spTree>
    <p:extLst>
      <p:ext uri="{BB962C8B-B14F-4D97-AF65-F5344CB8AC3E}">
        <p14:creationId xmlns:p14="http://schemas.microsoft.com/office/powerpoint/2010/main" val="16728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Reports on http://www.uky.edu/Provost/APFA/Promotion_Tenure/PT%20cases%202011-12%20across%20all%20levels%20by%20colleges.pdf </a:t>
            </a:r>
            <a:endParaRPr lang="en-US" dirty="0" smtClean="0"/>
          </a:p>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3</a:t>
            </a:fld>
            <a:endParaRPr lang="en-US"/>
          </a:p>
        </p:txBody>
      </p:sp>
    </p:spTree>
    <p:extLst>
      <p:ext uri="{BB962C8B-B14F-4D97-AF65-F5344CB8AC3E}">
        <p14:creationId xmlns:p14="http://schemas.microsoft.com/office/powerpoint/2010/main" val="352555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4</a:t>
            </a:fld>
            <a:endParaRPr lang="en-US"/>
          </a:p>
        </p:txBody>
      </p:sp>
    </p:spTree>
    <p:extLst>
      <p:ext uri="{BB962C8B-B14F-4D97-AF65-F5344CB8AC3E}">
        <p14:creationId xmlns:p14="http://schemas.microsoft.com/office/powerpoint/2010/main" val="2618466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AR 2:2-1 regular title series: (1) teaching, advising and other instructional activities; (2) research or other creative activity; (3) professional, University, and public service. Evaluation of a faculty employee’s performance in each area of activity should be commensurate with his or her approved distribution of effort agreement. Excellence in teaching, advising and other instructional activities, research or other creative activity, and in professional, University and public service is expected. </a:t>
            </a:r>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5</a:t>
            </a:fld>
            <a:endParaRPr lang="en-US"/>
          </a:p>
        </p:txBody>
      </p:sp>
    </p:spTree>
    <p:extLst>
      <p:ext uri="{BB962C8B-B14F-4D97-AF65-F5344CB8AC3E}">
        <p14:creationId xmlns:p14="http://schemas.microsoft.com/office/powerpoint/2010/main" val="314560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a:t>
            </a:r>
            <a:r>
              <a:rPr lang="en-US" dirty="0"/>
              <a:t>Title Series (AR 2.5) http://www.uky.edu/regs/files/ar/ar2-5.pdf </a:t>
            </a:r>
          </a:p>
          <a:p>
            <a:r>
              <a:rPr lang="en-US" dirty="0"/>
              <a:t> (1) involve research or other creative activity, (2) are of limited and specified duration, and (3) the institution operates under contracts, grants, or other designated funds. A faculty employee on appointment in the Research Title Series shall not have any regularly-scheduled teaching or service assignments. </a:t>
            </a:r>
          </a:p>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6</a:t>
            </a:fld>
            <a:endParaRPr lang="en-US"/>
          </a:p>
        </p:txBody>
      </p:sp>
    </p:spTree>
    <p:extLst>
      <p:ext uri="{BB962C8B-B14F-4D97-AF65-F5344CB8AC3E}">
        <p14:creationId xmlns:p14="http://schemas.microsoft.com/office/powerpoint/2010/main" val="210592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Clinical </a:t>
            </a:r>
            <a:r>
              <a:rPr lang="en-US" dirty="0"/>
              <a:t>Title Series (AR 2.6) http://www.uky.edu/regs/files/ar/ar2-6.pdf</a:t>
            </a:r>
          </a:p>
          <a:p>
            <a:r>
              <a:rPr lang="en-US" dirty="0"/>
              <a:t>clinical practice, service to clients or patients, and experiential training of students of the profession. For those faculty employees appointed to Clinical Title Series positions in health care programs, </a:t>
            </a:r>
          </a:p>
          <a:p>
            <a:endParaRPr lang="en-US" dirty="0"/>
          </a:p>
          <a:p>
            <a:r>
              <a:rPr lang="en-US" dirty="0"/>
              <a:t>the primary responsibilities are to provide patient care services, to expose students to their professional expertise, and to direct students’ educational experience in the clinical settings where the faculty employee practices. </a:t>
            </a:r>
            <a:endParaRPr lang="en-US" b="0" dirty="0"/>
          </a:p>
        </p:txBody>
      </p:sp>
      <p:sp>
        <p:nvSpPr>
          <p:cNvPr id="4" name="Slide Number Placeholder 3"/>
          <p:cNvSpPr>
            <a:spLocks noGrp="1"/>
          </p:cNvSpPr>
          <p:nvPr>
            <p:ph type="sldNum" sz="quarter" idx="10"/>
          </p:nvPr>
        </p:nvSpPr>
        <p:spPr/>
        <p:txBody>
          <a:bodyPr/>
          <a:lstStyle/>
          <a:p>
            <a:fld id="{8C579758-21C3-4DED-89B1-732A2675D498}" type="slidenum">
              <a:rPr lang="en-US" smtClean="0"/>
              <a:t>7</a:t>
            </a:fld>
            <a:endParaRPr lang="en-US"/>
          </a:p>
        </p:txBody>
      </p:sp>
    </p:spTree>
    <p:extLst>
      <p:ext uri="{BB962C8B-B14F-4D97-AF65-F5344CB8AC3E}">
        <p14:creationId xmlns:p14="http://schemas.microsoft.com/office/powerpoint/2010/main" val="1844869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Annual faculty reviews are different from the Year 2 and 4 reviews.</a:t>
            </a:r>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8</a:t>
            </a:fld>
            <a:endParaRPr lang="en-US"/>
          </a:p>
        </p:txBody>
      </p:sp>
    </p:spTree>
    <p:extLst>
      <p:ext uri="{BB962C8B-B14F-4D97-AF65-F5344CB8AC3E}">
        <p14:creationId xmlns:p14="http://schemas.microsoft.com/office/powerpoint/2010/main" val="676560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Evidence</a:t>
            </a:r>
            <a:r>
              <a:rPr lang="en-US" baseline="0" dirty="0" smtClean="0"/>
              <a:t> statements are for regular title series faculty  (required by university March 1, 2010 for all units and is part of the unit rules document).</a:t>
            </a:r>
            <a:endParaRPr lang="en-US" dirty="0" smtClean="0"/>
          </a:p>
          <a:p>
            <a:endParaRPr lang="en-US" dirty="0"/>
          </a:p>
        </p:txBody>
      </p:sp>
      <p:sp>
        <p:nvSpPr>
          <p:cNvPr id="4" name="Slide Number Placeholder 3"/>
          <p:cNvSpPr>
            <a:spLocks noGrp="1"/>
          </p:cNvSpPr>
          <p:nvPr>
            <p:ph type="sldNum" sz="quarter" idx="10"/>
          </p:nvPr>
        </p:nvSpPr>
        <p:spPr/>
        <p:txBody>
          <a:bodyPr/>
          <a:lstStyle/>
          <a:p>
            <a:fld id="{8C579758-21C3-4DED-89B1-732A2675D498}" type="slidenum">
              <a:rPr lang="en-US" smtClean="0"/>
              <a:t>9</a:t>
            </a:fld>
            <a:endParaRPr lang="en-US"/>
          </a:p>
        </p:txBody>
      </p:sp>
    </p:spTree>
    <p:extLst>
      <p:ext uri="{BB962C8B-B14F-4D97-AF65-F5344CB8AC3E}">
        <p14:creationId xmlns:p14="http://schemas.microsoft.com/office/powerpoint/2010/main" val="143079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5BF7E1-6E29-4E4D-AA91-E6DD2D66EC44}"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7C919-138A-4E98-8D0D-2FBDA640C4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39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BF7E1-6E29-4E4D-AA91-E6DD2D66EC44}"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3294921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BF7E1-6E29-4E4D-AA91-E6DD2D66EC44}"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278843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5BF7E1-6E29-4E4D-AA91-E6DD2D66EC44}"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228756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BF7E1-6E29-4E4D-AA91-E6DD2D66EC44}"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7C919-138A-4E98-8D0D-2FBDA640C4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71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5BF7E1-6E29-4E4D-AA91-E6DD2D66EC44}"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286737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BF7E1-6E29-4E4D-AA91-E6DD2D66EC44}" type="datetimeFigureOut">
              <a:rPr lang="en-US" smtClean="0"/>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285132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5BF7E1-6E29-4E4D-AA91-E6DD2D66EC44}" type="datetimeFigureOut">
              <a:rPr lang="en-US" smtClean="0"/>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142322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5BF7E1-6E29-4E4D-AA91-E6DD2D66EC44}" type="datetimeFigureOut">
              <a:rPr lang="en-US" smtClean="0"/>
              <a:t>8/11/2015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BA7C919-138A-4E98-8D0D-2FBDA640C408}" type="slidenum">
              <a:rPr lang="en-US" smtClean="0"/>
              <a:t>‹#›</a:t>
            </a:fld>
            <a:endParaRPr lang="en-US"/>
          </a:p>
        </p:txBody>
      </p:sp>
    </p:spTree>
    <p:extLst>
      <p:ext uri="{BB962C8B-B14F-4D97-AF65-F5344CB8AC3E}">
        <p14:creationId xmlns:p14="http://schemas.microsoft.com/office/powerpoint/2010/main" val="67214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effectLst>
                  <a:outerShdw blurRad="38100" dist="38100" dir="2700000" algn="tl">
                    <a:srgbClr val="000000">
                      <a:alpha val="43137"/>
                    </a:srgb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55BF7E1-6E29-4E4D-AA91-E6DD2D66EC44}" type="datetimeFigureOut">
              <a:rPr lang="en-US" smtClean="0"/>
              <a:t>8/11/2015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A7C919-138A-4E98-8D0D-2FBDA640C408}" type="slidenum">
              <a:rPr lang="en-US" smtClean="0"/>
              <a:t>‹#›</a:t>
            </a:fld>
            <a:endParaRPr lang="en-US"/>
          </a:p>
        </p:txBody>
      </p:sp>
    </p:spTree>
    <p:extLst>
      <p:ext uri="{BB962C8B-B14F-4D97-AF65-F5344CB8AC3E}">
        <p14:creationId xmlns:p14="http://schemas.microsoft.com/office/powerpoint/2010/main" val="172120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effectLst>
                  <a:outerShdw blurRad="38100" dist="38100" dir="2700000" algn="tl">
                    <a:srgbClr val="000000">
                      <a:alpha val="43137"/>
                    </a:srgb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255BF7E1-6E29-4E4D-AA91-E6DD2D66EC44}" type="datetimeFigureOut">
              <a:rPr lang="en-US" smtClean="0"/>
              <a:t>8/11/2015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A7C919-138A-4E98-8D0D-2FBDA640C408}" type="slidenum">
              <a:rPr lang="en-US" smtClean="0"/>
              <a:t>‹#›</a:t>
            </a:fld>
            <a:endParaRPr lang="en-US"/>
          </a:p>
        </p:txBody>
      </p:sp>
    </p:spTree>
    <p:extLst>
      <p:ext uri="{BB962C8B-B14F-4D97-AF65-F5344CB8AC3E}">
        <p14:creationId xmlns:p14="http://schemas.microsoft.com/office/powerpoint/2010/main" val="1522489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55BF7E1-6E29-4E4D-AA91-E6DD2D66EC44}" type="datetimeFigureOut">
              <a:rPr lang="en-US" smtClean="0"/>
              <a:t>8/11/2015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BA7C919-138A-4E98-8D0D-2FBDA640C40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3718"/>
      </p:ext>
    </p:extLst>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effectLst>
            <a:outerShdw blurRad="38100" dist="38100" dir="2700000" algn="tl">
              <a:srgbClr val="000000">
                <a:alpha val="43137"/>
              </a:srgbClr>
            </a:outerShdw>
          </a:effectLst>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effectLst>
            <a:outerShdw blurRad="38100" dist="38100" dir="2700000" algn="tl">
              <a:srgbClr val="000000">
                <a:alpha val="43137"/>
              </a:srgbClr>
            </a:outerShdw>
          </a:effectLst>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effectLst>
            <a:outerShdw blurRad="38100" dist="38100" dir="2700000" algn="tl">
              <a:srgbClr val="000000">
                <a:alpha val="43137"/>
              </a:srgbClr>
            </a:outerShdw>
          </a:effectLst>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effectLst>
            <a:outerShdw blurRad="38100" dist="38100" dir="2700000" algn="tl">
              <a:srgbClr val="000000">
                <a:alpha val="43137"/>
              </a:srgbClr>
            </a:outerShdw>
          </a:effectLst>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effectLst>
            <a:outerShdw blurRad="38100" dist="38100" dir="2700000" algn="tl">
              <a:srgbClr val="000000">
                <a:alpha val="43137"/>
              </a:srgbClr>
            </a:outerShdw>
          </a:effectLst>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effectLst>
            <a:outerShdw blurRad="38100" dist="38100" dir="2700000" algn="tl">
              <a:srgbClr val="000000">
                <a:alpha val="43137"/>
              </a:srgbClr>
            </a:outerShdw>
          </a:effectLst>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ky.edu/Provost/APFA/Promotion_Tenu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uky.edu/Provost/APFA/Promotion_Tenure/PT%20cases%202011-12%20across%20all%20levels%20by%20college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020" y="2213338"/>
            <a:ext cx="8693575" cy="1664182"/>
          </a:xfrm>
        </p:spPr>
        <p:txBody>
          <a:bodyPr>
            <a:noAutofit/>
          </a:bodyPr>
          <a:lstStyle/>
          <a:p>
            <a:pPr algn="ctr"/>
            <a:r>
              <a:rPr lang="en-US" sz="6000" dirty="0" smtClean="0"/>
              <a:t>An Overview of the </a:t>
            </a:r>
            <a:br>
              <a:rPr lang="en-US" sz="6000" dirty="0" smtClean="0"/>
            </a:br>
            <a:r>
              <a:rPr lang="en-US" sz="6000" dirty="0" smtClean="0"/>
              <a:t>Promotion &amp; Tenure Process</a:t>
            </a:r>
            <a:endParaRPr lang="en-US" sz="6000" dirty="0"/>
          </a:p>
        </p:txBody>
      </p:sp>
      <p:sp>
        <p:nvSpPr>
          <p:cNvPr id="3" name="Subtitle 2"/>
          <p:cNvSpPr>
            <a:spLocks noGrp="1"/>
          </p:cNvSpPr>
          <p:nvPr>
            <p:ph type="subTitle" idx="1"/>
          </p:nvPr>
        </p:nvSpPr>
        <p:spPr>
          <a:xfrm>
            <a:off x="1741368" y="4479401"/>
            <a:ext cx="8915399" cy="1701479"/>
          </a:xfrm>
        </p:spPr>
        <p:txBody>
          <a:bodyPr>
            <a:normAutofit fontScale="62500" lnSpcReduction="20000"/>
          </a:bodyPr>
          <a:lstStyle/>
          <a:p>
            <a:pPr algn="ctr"/>
            <a:r>
              <a:rPr lang="en-US" sz="3200" b="1" dirty="0" smtClean="0"/>
              <a:t>University of Kentucky </a:t>
            </a:r>
            <a:r>
              <a:rPr lang="en-US" sz="3200" b="1" dirty="0" smtClean="0"/>
              <a:t>New Faculty Orientation</a:t>
            </a:r>
            <a:endParaRPr lang="en-US" sz="3200" b="1" dirty="0" smtClean="0"/>
          </a:p>
          <a:p>
            <a:pPr algn="ctr"/>
            <a:r>
              <a:rPr lang="en-US" b="1" dirty="0" smtClean="0"/>
              <a:t>August 20, </a:t>
            </a:r>
            <a:r>
              <a:rPr lang="en-US" b="1" dirty="0" smtClean="0"/>
              <a:t>2015</a:t>
            </a:r>
          </a:p>
          <a:p>
            <a:pPr algn="ctr"/>
            <a:r>
              <a:rPr lang="en-US" sz="2900" b="1" dirty="0" smtClean="0"/>
              <a:t>Katie Cardarelli, PhD</a:t>
            </a:r>
          </a:p>
          <a:p>
            <a:pPr algn="ctr"/>
            <a:r>
              <a:rPr lang="en-US" b="1" dirty="0" smtClean="0"/>
              <a:t>Associate Dean for Academic and Student Affairs</a:t>
            </a:r>
          </a:p>
          <a:p>
            <a:pPr algn="ctr"/>
            <a:r>
              <a:rPr lang="en-US" b="1" dirty="0" smtClean="0"/>
              <a:t>College of Public Health</a:t>
            </a:r>
            <a:endParaRPr lang="en-US" b="1" dirty="0"/>
          </a:p>
        </p:txBody>
      </p:sp>
    </p:spTree>
    <p:extLst>
      <p:ext uri="{BB962C8B-B14F-4D97-AF65-F5344CB8AC3E}">
        <p14:creationId xmlns:p14="http://schemas.microsoft.com/office/powerpoint/2010/main" val="2469453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22" y="572057"/>
            <a:ext cx="3601843" cy="2286000"/>
          </a:xfrm>
        </p:spPr>
        <p:txBody>
          <a:bodyPr>
            <a:normAutofit/>
          </a:bodyPr>
          <a:lstStyle/>
          <a:p>
            <a:r>
              <a:rPr lang="en-US" sz="3400" dirty="0" smtClean="0"/>
              <a:t>Performance Reviews: Year </a:t>
            </a:r>
            <a:r>
              <a:rPr lang="en-US" sz="3400" dirty="0" smtClean="0"/>
              <a:t>2 &amp; 4</a:t>
            </a:r>
            <a:endParaRPr lang="en-US" sz="3400" dirty="0"/>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US" dirty="0" smtClean="0"/>
          </a:p>
          <a:p>
            <a:endParaRPr lang="en-US" dirty="0"/>
          </a:p>
        </p:txBody>
      </p:sp>
      <p:sp>
        <p:nvSpPr>
          <p:cNvPr id="5" name="Text Placeholder 4"/>
          <p:cNvSpPr>
            <a:spLocks noGrp="1"/>
          </p:cNvSpPr>
          <p:nvPr>
            <p:ph type="body" sz="half" idx="2"/>
          </p:nvPr>
        </p:nvSpPr>
        <p:spPr/>
        <p:txBody>
          <a:bodyPr/>
          <a:lstStyle/>
          <a:p>
            <a:r>
              <a:rPr lang="en-US" sz="2400" i="1" dirty="0" smtClean="0"/>
              <a:t>Chair and Tenured Department Faculty Review</a:t>
            </a:r>
          </a:p>
          <a:p>
            <a:endParaRPr lang="en-US" sz="2400" i="1" dirty="0" smtClean="0"/>
          </a:p>
          <a:p>
            <a:r>
              <a:rPr lang="en-US" sz="2400" i="1" dirty="0" smtClean="0"/>
              <a:t>Based </a:t>
            </a:r>
            <a:r>
              <a:rPr lang="en-US" sz="2400" i="1" dirty="0"/>
              <a:t>on Faculty Workload on Position Description</a:t>
            </a:r>
          </a:p>
          <a:p>
            <a:endParaRPr lang="en-US" dirty="0"/>
          </a:p>
        </p:txBody>
      </p:sp>
      <p:graphicFrame>
        <p:nvGraphicFramePr>
          <p:cNvPr id="6" name="Diagram 5"/>
          <p:cNvGraphicFramePr/>
          <p:nvPr>
            <p:extLst>
              <p:ext uri="{D42A27DB-BD31-4B8C-83A1-F6EECF244321}">
                <p14:modId xmlns:p14="http://schemas.microsoft.com/office/powerpoint/2010/main" val="1015112672"/>
              </p:ext>
            </p:extLst>
          </p:nvPr>
        </p:nvGraphicFramePr>
        <p:xfrm>
          <a:off x="4279900" y="594359"/>
          <a:ext cx="7518400" cy="53898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3806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the WL and DOE difference?</a:t>
            </a:r>
            <a:endParaRPr lang="en-US" dirty="0"/>
          </a:p>
        </p:txBody>
      </p:sp>
      <p:sp>
        <p:nvSpPr>
          <p:cNvPr id="6" name="Text Placeholder 5"/>
          <p:cNvSpPr>
            <a:spLocks noGrp="1"/>
          </p:cNvSpPr>
          <p:nvPr>
            <p:ph type="body" idx="1"/>
          </p:nvPr>
        </p:nvSpPr>
        <p:spPr/>
        <p:txBody>
          <a:bodyPr/>
          <a:lstStyle/>
          <a:p>
            <a:pPr algn="ctr"/>
            <a:r>
              <a:rPr lang="en-US" dirty="0" smtClean="0"/>
              <a:t>Faculty Workload	</a:t>
            </a:r>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83732932"/>
              </p:ext>
            </p:extLst>
          </p:nvPr>
        </p:nvGraphicFramePr>
        <p:xfrm>
          <a:off x="622299" y="2582863"/>
          <a:ext cx="5413376" cy="2436732"/>
        </p:xfrm>
        <a:graphic>
          <a:graphicData uri="http://schemas.openxmlformats.org/drawingml/2006/table">
            <a:tbl>
              <a:tblPr firstRow="1" bandRow="1">
                <a:tableStyleId>{125E5076-3810-47DD-B79F-674D7AD40C01}</a:tableStyleId>
              </a:tblPr>
              <a:tblGrid>
                <a:gridCol w="2706688"/>
                <a:gridCol w="2706688"/>
              </a:tblGrid>
              <a:tr h="598884">
                <a:tc>
                  <a:txBody>
                    <a:bodyPr/>
                    <a:lstStyle/>
                    <a:p>
                      <a:pPr algn="ctr"/>
                      <a:r>
                        <a:rPr lang="en-US" dirty="0" smtClean="0"/>
                        <a:t>Category</a:t>
                      </a:r>
                      <a:endParaRPr lang="en-US" dirty="0"/>
                    </a:p>
                  </a:txBody>
                  <a:tcPr>
                    <a:cell3D prstMaterial="dkEdge">
                      <a:bevel/>
                      <a:lightRig rig="flood" dir="t"/>
                    </a:cell3D>
                  </a:tcPr>
                </a:tc>
                <a:tc>
                  <a:txBody>
                    <a:bodyPr/>
                    <a:lstStyle/>
                    <a:p>
                      <a:pPr algn="ctr"/>
                      <a:r>
                        <a:rPr lang="en-US" dirty="0" smtClean="0"/>
                        <a:t>Percentage</a:t>
                      </a:r>
                      <a:endParaRPr lang="en-US" dirty="0"/>
                    </a:p>
                  </a:txBody>
                  <a:tcPr>
                    <a:cell3D prstMaterial="dkEdge">
                      <a:bevel/>
                      <a:lightRig rig="flood" dir="t"/>
                    </a:cell3D>
                  </a:tcPr>
                </a:tc>
              </a:tr>
              <a:tr h="598884">
                <a:tc>
                  <a:txBody>
                    <a:bodyPr/>
                    <a:lstStyle/>
                    <a:p>
                      <a:pPr algn="ctr"/>
                      <a:r>
                        <a:rPr lang="en-US" dirty="0" smtClean="0">
                          <a:effectLst>
                            <a:outerShdw blurRad="38100" dist="38100" dir="2700000" algn="tl">
                              <a:srgbClr val="000000">
                                <a:alpha val="43137"/>
                              </a:srgbClr>
                            </a:outerShdw>
                          </a:effectLst>
                        </a:rPr>
                        <a:t>Instruction/Advising</a:t>
                      </a:r>
                      <a:endParaRPr lang="en-US" dirty="0">
                        <a:effectLst>
                          <a:outerShdw blurRad="38100" dist="38100" dir="2700000" algn="tl">
                            <a:srgbClr val="000000">
                              <a:alpha val="43137"/>
                            </a:srgbClr>
                          </a:outerShdw>
                        </a:effectLst>
                      </a:endParaRPr>
                    </a:p>
                  </a:txBody>
                  <a:tcPr>
                    <a:cell3D prstMaterial="dkEdge">
                      <a:bevel/>
                      <a:lightRig rig="flood" dir="t"/>
                    </a:cell3D>
                  </a:tcPr>
                </a:tc>
                <a:tc>
                  <a:txBody>
                    <a:bodyPr/>
                    <a:lstStyle/>
                    <a:p>
                      <a:pPr algn="ctr"/>
                      <a:r>
                        <a:rPr lang="en-US" dirty="0" smtClean="0"/>
                        <a:t>40%</a:t>
                      </a:r>
                      <a:endParaRPr lang="en-US" dirty="0"/>
                    </a:p>
                  </a:txBody>
                  <a:tcPr>
                    <a:cell3D prstMaterial="dkEdge">
                      <a:bevel/>
                      <a:lightRig rig="flood" dir="t"/>
                    </a:cell3D>
                  </a:tcPr>
                </a:tc>
              </a:tr>
              <a:tr h="598884">
                <a:tc>
                  <a:txBody>
                    <a:bodyPr/>
                    <a:lstStyle/>
                    <a:p>
                      <a:pPr algn="ctr"/>
                      <a:r>
                        <a:rPr lang="en-US" dirty="0" smtClean="0"/>
                        <a:t>Research</a:t>
                      </a:r>
                      <a:endParaRPr lang="en-US" dirty="0"/>
                    </a:p>
                  </a:txBody>
                  <a:tcPr>
                    <a:cell3D prstMaterial="dkEdge">
                      <a:bevel/>
                      <a:lightRig rig="flood" dir="t"/>
                    </a:cell3D>
                  </a:tcPr>
                </a:tc>
                <a:tc>
                  <a:txBody>
                    <a:bodyPr/>
                    <a:lstStyle/>
                    <a:p>
                      <a:pPr algn="ctr"/>
                      <a:r>
                        <a:rPr lang="en-US" dirty="0" smtClean="0"/>
                        <a:t>40%</a:t>
                      </a:r>
                      <a:endParaRPr lang="en-US" dirty="0"/>
                    </a:p>
                  </a:txBody>
                  <a:tcPr>
                    <a:cell3D prstMaterial="dkEdge">
                      <a:bevel/>
                      <a:lightRig rig="flood" dir="t"/>
                    </a:cell3D>
                  </a:tcPr>
                </a:tc>
              </a:tr>
              <a:tr h="598884">
                <a:tc>
                  <a:txBody>
                    <a:bodyPr/>
                    <a:lstStyle/>
                    <a:p>
                      <a:pPr algn="ctr"/>
                      <a:r>
                        <a:rPr lang="en-US" dirty="0" smtClean="0"/>
                        <a:t>Professional</a:t>
                      </a:r>
                      <a:r>
                        <a:rPr lang="en-US" baseline="0" dirty="0" smtClean="0"/>
                        <a:t> Development/Service</a:t>
                      </a:r>
                      <a:endParaRPr lang="en-US" dirty="0"/>
                    </a:p>
                  </a:txBody>
                  <a:tcPr>
                    <a:cell3D prstMaterial="dkEdge">
                      <a:bevel/>
                      <a:lightRig rig="flood" dir="t"/>
                    </a:cell3D>
                  </a:tcPr>
                </a:tc>
                <a:tc>
                  <a:txBody>
                    <a:bodyPr/>
                    <a:lstStyle/>
                    <a:p>
                      <a:pPr algn="ctr"/>
                      <a:r>
                        <a:rPr lang="en-US" dirty="0" smtClean="0"/>
                        <a:t>20%</a:t>
                      </a:r>
                      <a:endParaRPr lang="en-US" dirty="0"/>
                    </a:p>
                  </a:txBody>
                  <a:tcPr>
                    <a:cell3D prstMaterial="dkEdge">
                      <a:bevel/>
                      <a:lightRig rig="flood" dir="t"/>
                    </a:cell3D>
                  </a:tcPr>
                </a:tc>
              </a:tr>
            </a:tbl>
          </a:graphicData>
        </a:graphic>
      </p:graphicFrame>
      <p:sp>
        <p:nvSpPr>
          <p:cNvPr id="8" name="Text Placeholder 7"/>
          <p:cNvSpPr>
            <a:spLocks noGrp="1"/>
          </p:cNvSpPr>
          <p:nvPr>
            <p:ph type="body" sz="quarter" idx="3"/>
          </p:nvPr>
        </p:nvSpPr>
        <p:spPr/>
        <p:txBody>
          <a:bodyPr/>
          <a:lstStyle/>
          <a:p>
            <a:pPr algn="ctr"/>
            <a:r>
              <a:rPr lang="en-US" dirty="0" smtClean="0"/>
              <a:t>Distribution of Effort</a:t>
            </a:r>
            <a:endParaRPr lang="en-US" dirty="0"/>
          </a:p>
        </p:txBody>
      </p:sp>
      <p:graphicFrame>
        <p:nvGraphicFramePr>
          <p:cNvPr id="10" name="Content Placeholder 1"/>
          <p:cNvGraphicFramePr>
            <a:graphicFrameLocks noGrp="1"/>
          </p:cNvGraphicFramePr>
          <p:nvPr>
            <p:ph sz="quarter" idx="4"/>
            <p:extLst>
              <p:ext uri="{D42A27DB-BD31-4B8C-83A1-F6EECF244321}">
                <p14:modId xmlns:p14="http://schemas.microsoft.com/office/powerpoint/2010/main" val="1842278716"/>
              </p:ext>
            </p:extLst>
          </p:nvPr>
        </p:nvGraphicFramePr>
        <p:xfrm>
          <a:off x="6218238" y="2582863"/>
          <a:ext cx="5413376" cy="2436732"/>
        </p:xfrm>
        <a:graphic>
          <a:graphicData uri="http://schemas.openxmlformats.org/drawingml/2006/table">
            <a:tbl>
              <a:tblPr firstRow="1" bandRow="1">
                <a:tableStyleId>{125E5076-3810-47DD-B79F-674D7AD40C01}</a:tableStyleId>
              </a:tblPr>
              <a:tblGrid>
                <a:gridCol w="2706688"/>
                <a:gridCol w="2706688"/>
              </a:tblGrid>
              <a:tr h="598884">
                <a:tc>
                  <a:txBody>
                    <a:bodyPr/>
                    <a:lstStyle/>
                    <a:p>
                      <a:pPr algn="ctr"/>
                      <a:r>
                        <a:rPr lang="en-US" dirty="0" smtClean="0">
                          <a:effectLst>
                            <a:outerShdw blurRad="38100" dist="38100" dir="2700000" algn="tl">
                              <a:srgbClr val="000000">
                                <a:alpha val="43137"/>
                              </a:srgbClr>
                            </a:outerShdw>
                          </a:effectLst>
                        </a:rPr>
                        <a:t>Category</a:t>
                      </a:r>
                      <a:endParaRPr lang="en-US" dirty="0">
                        <a:effectLst>
                          <a:outerShdw blurRad="38100" dist="38100" dir="2700000" algn="tl">
                            <a:srgbClr val="000000">
                              <a:alpha val="43137"/>
                            </a:srgbClr>
                          </a:outerShdw>
                        </a:effectLst>
                      </a:endParaRPr>
                    </a:p>
                  </a:txBody>
                  <a:tcPr>
                    <a:cell3D prstMaterial="dkEdge">
                      <a:bevel/>
                      <a:lightRig rig="flood" dir="t"/>
                    </a:cell3D>
                  </a:tcPr>
                </a:tc>
                <a:tc>
                  <a:txBody>
                    <a:bodyPr/>
                    <a:lstStyle/>
                    <a:p>
                      <a:pPr algn="ctr"/>
                      <a:r>
                        <a:rPr lang="en-US" dirty="0" smtClean="0">
                          <a:effectLst>
                            <a:outerShdw blurRad="38100" dist="38100" dir="2700000" algn="tl">
                              <a:srgbClr val="000000">
                                <a:alpha val="43137"/>
                              </a:srgbClr>
                            </a:outerShdw>
                          </a:effectLst>
                        </a:rPr>
                        <a:t>Percentage</a:t>
                      </a:r>
                      <a:endParaRPr lang="en-US" dirty="0">
                        <a:effectLst>
                          <a:outerShdw blurRad="38100" dist="38100" dir="2700000" algn="tl">
                            <a:srgbClr val="000000">
                              <a:alpha val="43137"/>
                            </a:srgbClr>
                          </a:outerShdw>
                        </a:effectLst>
                      </a:endParaRPr>
                    </a:p>
                  </a:txBody>
                  <a:tcPr>
                    <a:cell3D prstMaterial="dkEdge">
                      <a:bevel/>
                      <a:lightRig rig="flood" dir="t"/>
                    </a:cell3D>
                  </a:tcPr>
                </a:tc>
              </a:tr>
              <a:tr h="598884">
                <a:tc>
                  <a:txBody>
                    <a:bodyPr/>
                    <a:lstStyle/>
                    <a:p>
                      <a:pPr algn="ctr"/>
                      <a:r>
                        <a:rPr lang="en-US" dirty="0" smtClean="0">
                          <a:effectLst>
                            <a:outerShdw blurRad="38100" dist="38100" dir="2700000" algn="tl">
                              <a:srgbClr val="000000">
                                <a:alpha val="43137"/>
                              </a:srgbClr>
                            </a:outerShdw>
                          </a:effectLst>
                        </a:rPr>
                        <a:t>Instruction/Advising</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c>
                  <a:txBody>
                    <a:bodyPr/>
                    <a:lstStyle/>
                    <a:p>
                      <a:pPr algn="ctr"/>
                      <a:r>
                        <a:rPr lang="en-US" dirty="0" smtClean="0">
                          <a:effectLst>
                            <a:outerShdw blurRad="38100" dist="38100" dir="2700000" algn="tl">
                              <a:srgbClr val="000000">
                                <a:alpha val="43137"/>
                              </a:srgbClr>
                            </a:outerShdw>
                          </a:effectLst>
                        </a:rPr>
                        <a:t>80%</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r>
              <a:tr h="598884">
                <a:tc>
                  <a:txBody>
                    <a:bodyPr/>
                    <a:lstStyle/>
                    <a:p>
                      <a:pPr algn="ctr"/>
                      <a:r>
                        <a:rPr lang="en-US" dirty="0" smtClean="0">
                          <a:effectLst>
                            <a:outerShdw blurRad="38100" dist="38100" dir="2700000" algn="tl">
                              <a:srgbClr val="000000">
                                <a:alpha val="43137"/>
                              </a:srgbClr>
                            </a:outerShdw>
                          </a:effectLst>
                        </a:rPr>
                        <a:t>Research</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c>
                  <a:txBody>
                    <a:bodyPr/>
                    <a:lstStyle/>
                    <a:p>
                      <a:pPr algn="ctr"/>
                      <a:r>
                        <a:rPr lang="en-US" dirty="0" smtClean="0">
                          <a:effectLst>
                            <a:outerShdw blurRad="38100" dist="38100" dir="2700000" algn="tl">
                              <a:srgbClr val="000000">
                                <a:alpha val="43137"/>
                              </a:srgbClr>
                            </a:outerShdw>
                          </a:effectLst>
                        </a:rPr>
                        <a:t>10%</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r>
              <a:tr h="598884">
                <a:tc>
                  <a:txBody>
                    <a:bodyPr/>
                    <a:lstStyle/>
                    <a:p>
                      <a:pPr algn="ctr"/>
                      <a:r>
                        <a:rPr lang="en-US" dirty="0" smtClean="0">
                          <a:effectLst>
                            <a:outerShdw blurRad="38100" dist="38100" dir="2700000" algn="tl">
                              <a:srgbClr val="000000">
                                <a:alpha val="43137"/>
                              </a:srgbClr>
                            </a:outerShdw>
                          </a:effectLst>
                        </a:rPr>
                        <a:t>Professional</a:t>
                      </a:r>
                      <a:r>
                        <a:rPr lang="en-US" baseline="0" dirty="0" smtClean="0">
                          <a:effectLst>
                            <a:outerShdw blurRad="38100" dist="38100" dir="2700000" algn="tl">
                              <a:srgbClr val="000000">
                                <a:alpha val="43137"/>
                              </a:srgbClr>
                            </a:outerShdw>
                          </a:effectLst>
                        </a:rPr>
                        <a:t> Development/Service</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c>
                  <a:txBody>
                    <a:bodyPr/>
                    <a:lstStyle/>
                    <a:p>
                      <a:pPr algn="ctr"/>
                      <a:r>
                        <a:rPr lang="en-US" dirty="0" smtClean="0">
                          <a:effectLst>
                            <a:outerShdw blurRad="38100" dist="38100" dir="2700000" algn="tl">
                              <a:srgbClr val="000000">
                                <a:alpha val="43137"/>
                              </a:srgbClr>
                            </a:outerShdw>
                          </a:effectLst>
                        </a:rPr>
                        <a:t>10%</a:t>
                      </a:r>
                      <a:endParaRPr lang="en-US" dirty="0">
                        <a:solidFill>
                          <a:schemeClr val="bg1"/>
                        </a:solidFill>
                        <a:effectLst>
                          <a:outerShdw blurRad="38100" dist="38100" dir="2700000" algn="tl">
                            <a:srgbClr val="000000">
                              <a:alpha val="43137"/>
                            </a:srgbClr>
                          </a:outerShdw>
                        </a:effectLst>
                      </a:endParaRPr>
                    </a:p>
                  </a:txBody>
                  <a:tcPr>
                    <a:cell3D prstMaterial="dkEdge">
                      <a:bevel/>
                      <a:lightRig rig="flood" dir="t"/>
                    </a:cell3D>
                  </a:tcPr>
                </a:tc>
              </a:tr>
            </a:tbl>
          </a:graphicData>
        </a:graphic>
      </p:graphicFrame>
    </p:spTree>
    <p:extLst>
      <p:ext uri="{BB962C8B-B14F-4D97-AF65-F5344CB8AC3E}">
        <p14:creationId xmlns:p14="http://schemas.microsoft.com/office/powerpoint/2010/main" val="2035436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Reviews</a:t>
            </a:r>
            <a:r>
              <a:rPr lang="en-US" dirty="0" smtClean="0"/>
              <a:t>: </a:t>
            </a:r>
            <a:r>
              <a:rPr lang="en-US" dirty="0" smtClean="0"/>
              <a:t>Years </a:t>
            </a:r>
            <a:r>
              <a:rPr lang="en-US" dirty="0" smtClean="0"/>
              <a:t>2 &amp; 4</a:t>
            </a:r>
            <a:endParaRPr lang="en-US" dirty="0"/>
          </a:p>
        </p:txBody>
      </p:sp>
      <p:sp>
        <p:nvSpPr>
          <p:cNvPr id="3" name="Content Placeholder 2"/>
          <p:cNvSpPr>
            <a:spLocks noGrp="1"/>
          </p:cNvSpPr>
          <p:nvPr>
            <p:ph idx="1"/>
          </p:nvPr>
        </p:nvSpPr>
        <p:spPr/>
        <p:txBody>
          <a:bodyPr/>
          <a:lstStyle/>
          <a:p>
            <a:pPr>
              <a:buClr>
                <a:schemeClr val="accent2"/>
              </a:buClr>
              <a:buFont typeface="Wingdings" panose="05000000000000000000" pitchFamily="2" charset="2"/>
              <a:buChar char="Ø"/>
            </a:pPr>
            <a:r>
              <a:rPr lang="en-US" dirty="0" smtClean="0"/>
              <a:t>Chair and Tenured Department Faculty Review</a:t>
            </a:r>
          </a:p>
          <a:p>
            <a:pPr lvl="1">
              <a:buClr>
                <a:schemeClr val="accent2"/>
              </a:buClr>
              <a:buFont typeface="Wingdings" panose="05000000000000000000" pitchFamily="2" charset="2"/>
              <a:buChar char="§"/>
            </a:pPr>
            <a:r>
              <a:rPr lang="en-US" dirty="0" smtClean="0"/>
              <a:t>Mandatory at 2 and 4 years, but may be done after 1 and 3</a:t>
            </a:r>
          </a:p>
          <a:p>
            <a:pPr>
              <a:buClr>
                <a:schemeClr val="accent2"/>
              </a:buClr>
              <a:buFont typeface="Wingdings" panose="05000000000000000000" pitchFamily="2" charset="2"/>
              <a:buChar char="Ø"/>
            </a:pPr>
            <a:r>
              <a:rPr lang="en-US" dirty="0" smtClean="0"/>
              <a:t>Digital Measures – Productivity Data</a:t>
            </a:r>
            <a:endParaRPr lang="en-US" dirty="0"/>
          </a:p>
          <a:p>
            <a:pPr lvl="1">
              <a:buClr>
                <a:schemeClr val="accent2"/>
              </a:buClr>
              <a:buFont typeface="Wingdings" panose="05000000000000000000" pitchFamily="2" charset="2"/>
              <a:buChar char="§"/>
            </a:pPr>
            <a:r>
              <a:rPr lang="en-US" dirty="0"/>
              <a:t>Information entered from CV</a:t>
            </a:r>
          </a:p>
          <a:p>
            <a:pPr lvl="1">
              <a:buClr>
                <a:schemeClr val="accent2"/>
              </a:buClr>
              <a:buFont typeface="Wingdings" panose="05000000000000000000" pitchFamily="2" charset="2"/>
              <a:buChar char="§"/>
            </a:pPr>
            <a:r>
              <a:rPr lang="en-US" dirty="0"/>
              <a:t>Updated annually</a:t>
            </a:r>
          </a:p>
          <a:p>
            <a:pPr lvl="1">
              <a:buClr>
                <a:schemeClr val="accent2"/>
              </a:buClr>
              <a:buFont typeface="Wingdings" panose="05000000000000000000" pitchFamily="2" charset="2"/>
              <a:buChar char="§"/>
            </a:pPr>
            <a:r>
              <a:rPr lang="en-US" dirty="0"/>
              <a:t>Reports generated</a:t>
            </a:r>
          </a:p>
          <a:p>
            <a:pPr lvl="1">
              <a:buClr>
                <a:schemeClr val="accent2"/>
              </a:buClr>
              <a:buFont typeface="Wingdings" panose="05000000000000000000" pitchFamily="2" charset="2"/>
              <a:buChar char="§"/>
            </a:pPr>
            <a:r>
              <a:rPr lang="en-US" dirty="0"/>
              <a:t>Faculty Administrator </a:t>
            </a:r>
            <a:r>
              <a:rPr lang="en-US" dirty="0" smtClean="0"/>
              <a:t>should prompt Chair </a:t>
            </a:r>
            <a:r>
              <a:rPr lang="en-US" dirty="0"/>
              <a:t>when reviews are </a:t>
            </a:r>
            <a:r>
              <a:rPr lang="en-US" dirty="0" smtClean="0"/>
              <a:t>necessary (Resource: Faculty Affairs College Contacts)</a:t>
            </a:r>
            <a:endParaRPr lang="en-US" dirty="0"/>
          </a:p>
          <a:p>
            <a:pPr>
              <a:buFont typeface="Wingdings" panose="05000000000000000000" pitchFamily="2" charset="2"/>
              <a:buChar char="Ø"/>
            </a:pPr>
            <a:endParaRPr lang="en-US" dirty="0" smtClean="0"/>
          </a:p>
          <a:p>
            <a:endParaRPr lang="en-US" dirty="0"/>
          </a:p>
        </p:txBody>
      </p:sp>
    </p:spTree>
    <p:extLst>
      <p:ext uri="{BB962C8B-B14F-4D97-AF65-F5344CB8AC3E}">
        <p14:creationId xmlns:p14="http://schemas.microsoft.com/office/powerpoint/2010/main" val="23189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3</a:t>
            </a:r>
            <a:endParaRPr lang="en-US" dirty="0"/>
          </a:p>
        </p:txBody>
      </p:sp>
      <p:sp>
        <p:nvSpPr>
          <p:cNvPr id="3" name="Content Placeholder 2"/>
          <p:cNvSpPr>
            <a:spLocks noGrp="1"/>
          </p:cNvSpPr>
          <p:nvPr>
            <p:ph idx="1"/>
          </p:nvPr>
        </p:nvSpPr>
        <p:spPr/>
        <p:txBody>
          <a:bodyPr>
            <a:normAutofit fontScale="92500" lnSpcReduction="10000"/>
          </a:bodyPr>
          <a:lstStyle/>
          <a:p>
            <a:pPr>
              <a:buClr>
                <a:schemeClr val="accent2"/>
              </a:buClr>
              <a:buFont typeface="Wingdings" panose="05000000000000000000" pitchFamily="2" charset="2"/>
              <a:buChar char="Ø"/>
            </a:pPr>
            <a:r>
              <a:rPr lang="en-US" dirty="0" smtClean="0"/>
              <a:t>Review original workload, offer letter, evidence statements</a:t>
            </a:r>
          </a:p>
          <a:p>
            <a:pPr>
              <a:buClr>
                <a:schemeClr val="accent2"/>
              </a:buClr>
              <a:buFont typeface="Wingdings" panose="05000000000000000000" pitchFamily="2" charset="2"/>
              <a:buChar char="Ø"/>
            </a:pPr>
            <a:r>
              <a:rPr lang="en-US" dirty="0" smtClean="0"/>
              <a:t>Key suggestions:</a:t>
            </a:r>
          </a:p>
          <a:p>
            <a:pPr lvl="1">
              <a:buClr>
                <a:schemeClr val="accent2"/>
              </a:buClr>
              <a:buFont typeface="Wingdings" panose="05000000000000000000" pitchFamily="2" charset="2"/>
              <a:buChar char="§"/>
            </a:pPr>
            <a:r>
              <a:rPr lang="en-US" dirty="0" smtClean="0"/>
              <a:t>Pre-appointment research activities</a:t>
            </a:r>
          </a:p>
          <a:p>
            <a:pPr lvl="1">
              <a:buClr>
                <a:schemeClr val="accent2"/>
              </a:buClr>
              <a:buFont typeface="Wingdings" panose="05000000000000000000" pitchFamily="2" charset="2"/>
              <a:buChar char="§"/>
            </a:pPr>
            <a:r>
              <a:rPr lang="en-US" dirty="0" smtClean="0"/>
              <a:t>Regular meetings with Mentor</a:t>
            </a:r>
          </a:p>
          <a:p>
            <a:pPr lvl="1">
              <a:buClr>
                <a:schemeClr val="accent2"/>
              </a:buClr>
              <a:buFont typeface="Wingdings" panose="05000000000000000000" pitchFamily="2" charset="2"/>
              <a:buChar char="§"/>
            </a:pPr>
            <a:r>
              <a:rPr lang="en-US" dirty="0" smtClean="0"/>
              <a:t>National activities</a:t>
            </a:r>
          </a:p>
          <a:p>
            <a:pPr lvl="1">
              <a:buClr>
                <a:schemeClr val="accent2"/>
              </a:buClr>
              <a:buFont typeface="Wingdings" panose="05000000000000000000" pitchFamily="2" charset="2"/>
              <a:buChar char="§"/>
            </a:pPr>
            <a:r>
              <a:rPr lang="en-US" dirty="0" smtClean="0"/>
              <a:t>Grant funding</a:t>
            </a:r>
          </a:p>
          <a:p>
            <a:pPr lvl="1">
              <a:buClr>
                <a:schemeClr val="accent2"/>
              </a:buClr>
              <a:buFont typeface="Wingdings" panose="05000000000000000000" pitchFamily="2" charset="2"/>
              <a:buChar char="§"/>
            </a:pPr>
            <a:r>
              <a:rPr lang="en-US" dirty="0" smtClean="0"/>
              <a:t>Demonstrate improvements in teaching </a:t>
            </a:r>
          </a:p>
          <a:p>
            <a:pPr marL="346075" indent="-346075">
              <a:buClr>
                <a:schemeClr val="accent2"/>
              </a:buClr>
              <a:buFont typeface="Wingdings" panose="05000000000000000000" pitchFamily="2" charset="2"/>
              <a:buChar char="Ø"/>
            </a:pPr>
            <a:r>
              <a:rPr lang="en-US" dirty="0" smtClean="0"/>
              <a:t>Possible consideration of workload revision or change of title series</a:t>
            </a:r>
            <a:endParaRPr lang="en-US" dirty="0"/>
          </a:p>
        </p:txBody>
      </p:sp>
    </p:spTree>
    <p:extLst>
      <p:ext uri="{BB962C8B-B14F-4D97-AF65-F5344CB8AC3E}">
        <p14:creationId xmlns:p14="http://schemas.microsoft.com/office/powerpoint/2010/main" val="298043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5</a:t>
            </a:r>
            <a:endParaRPr lang="en-US" dirty="0"/>
          </a:p>
        </p:txBody>
      </p:sp>
      <p:sp>
        <p:nvSpPr>
          <p:cNvPr id="3" name="Content Placeholder 2"/>
          <p:cNvSpPr>
            <a:spLocks noGrp="1"/>
          </p:cNvSpPr>
          <p:nvPr>
            <p:ph idx="1"/>
          </p:nvPr>
        </p:nvSpPr>
        <p:spPr/>
        <p:txBody>
          <a:bodyPr>
            <a:normAutofit/>
          </a:bodyPr>
          <a:lstStyle/>
          <a:p>
            <a:pPr>
              <a:buClr>
                <a:schemeClr val="accent2"/>
              </a:buClr>
              <a:buFont typeface="Wingdings" panose="05000000000000000000" pitchFamily="2" charset="2"/>
              <a:buChar char="Ø"/>
            </a:pPr>
            <a:r>
              <a:rPr lang="en-US" dirty="0"/>
              <a:t>This is </a:t>
            </a:r>
            <a:r>
              <a:rPr lang="en-US" dirty="0" smtClean="0">
                <a:solidFill>
                  <a:schemeClr val="accent2"/>
                </a:solidFill>
              </a:rPr>
              <a:t>THE</a:t>
            </a:r>
            <a:r>
              <a:rPr lang="en-US" dirty="0" smtClean="0"/>
              <a:t> year for faculty to compile his/her Dossier</a:t>
            </a:r>
          </a:p>
          <a:p>
            <a:pPr>
              <a:buClr>
                <a:schemeClr val="accent2"/>
              </a:buClr>
              <a:buFont typeface="Wingdings" panose="05000000000000000000" pitchFamily="2" charset="2"/>
              <a:buChar char="Ø"/>
            </a:pPr>
            <a:r>
              <a:rPr lang="en-US" dirty="0" smtClean="0"/>
              <a:t>Sustain activities </a:t>
            </a:r>
            <a:endParaRPr lang="en-US" dirty="0" smtClean="0"/>
          </a:p>
          <a:p>
            <a:pPr>
              <a:buClr>
                <a:schemeClr val="accent2"/>
              </a:buClr>
              <a:buFont typeface="Wingdings" panose="05000000000000000000" pitchFamily="2" charset="2"/>
              <a:buChar char="Ø"/>
            </a:pPr>
            <a:r>
              <a:rPr lang="en-US" dirty="0" smtClean="0"/>
              <a:t>Plan </a:t>
            </a:r>
            <a:r>
              <a:rPr lang="en-US" dirty="0" smtClean="0"/>
              <a:t>for letters of support:</a:t>
            </a:r>
          </a:p>
          <a:p>
            <a:pPr lvl="1">
              <a:buClr>
                <a:schemeClr val="accent2"/>
              </a:buClr>
              <a:buFont typeface="Wingdings" panose="05000000000000000000" pitchFamily="2" charset="2"/>
              <a:buChar char="§"/>
            </a:pPr>
            <a:r>
              <a:rPr lang="en-US" dirty="0" smtClean="0"/>
              <a:t>Do you have national </a:t>
            </a:r>
            <a:r>
              <a:rPr lang="en-US" dirty="0"/>
              <a:t>colleagues </a:t>
            </a:r>
            <a:r>
              <a:rPr lang="en-US" dirty="0" smtClean="0"/>
              <a:t>who can provide an evaluative letter?</a:t>
            </a:r>
          </a:p>
          <a:p>
            <a:pPr marL="346075" indent="-346075">
              <a:buClr>
                <a:schemeClr val="accent2"/>
              </a:buClr>
              <a:buFont typeface="Wingdings" panose="05000000000000000000" pitchFamily="2" charset="2"/>
              <a:buChar char="Ø"/>
            </a:pPr>
            <a:r>
              <a:rPr lang="en-US" dirty="0" smtClean="0"/>
              <a:t>Department assistant and Faculty Affairs help manage the dossier compilation process</a:t>
            </a:r>
          </a:p>
          <a:p>
            <a:pPr marL="0" indent="0">
              <a:buNone/>
            </a:pPr>
            <a:endParaRPr lang="en-US" dirty="0"/>
          </a:p>
        </p:txBody>
      </p:sp>
    </p:spTree>
    <p:extLst>
      <p:ext uri="{BB962C8B-B14F-4D97-AF65-F5344CB8AC3E}">
        <p14:creationId xmlns:p14="http://schemas.microsoft.com/office/powerpoint/2010/main" val="2871766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Dossier</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Joint Effort:</a:t>
            </a:r>
          </a:p>
          <a:p>
            <a:pPr lvl="1">
              <a:buClr>
                <a:schemeClr val="accent2"/>
              </a:buClr>
              <a:buFont typeface="Wingdings" panose="05000000000000000000" pitchFamily="2" charset="2"/>
              <a:buChar char="§"/>
            </a:pPr>
            <a:r>
              <a:rPr lang="en-US" dirty="0" smtClean="0"/>
              <a:t>Faculty Member</a:t>
            </a:r>
          </a:p>
          <a:p>
            <a:pPr lvl="1">
              <a:buClr>
                <a:schemeClr val="accent2"/>
              </a:buClr>
              <a:buFont typeface="Wingdings" panose="05000000000000000000" pitchFamily="2" charset="2"/>
              <a:buChar char="§"/>
            </a:pPr>
            <a:r>
              <a:rPr lang="en-US" dirty="0" smtClean="0"/>
              <a:t>Academic and Faculty Affairs Office</a:t>
            </a:r>
          </a:p>
          <a:p>
            <a:pPr lvl="1">
              <a:buClr>
                <a:schemeClr val="accent2"/>
              </a:buClr>
              <a:buFont typeface="Wingdings" panose="05000000000000000000" pitchFamily="2" charset="2"/>
              <a:buChar char="§"/>
            </a:pPr>
            <a:r>
              <a:rPr lang="en-US" dirty="0" smtClean="0"/>
              <a:t>Department Administrative Assistant</a:t>
            </a:r>
          </a:p>
          <a:p>
            <a:pPr lvl="1">
              <a:buClr>
                <a:schemeClr val="accent2"/>
              </a:buClr>
            </a:pPr>
            <a:endParaRPr lang="en-US" dirty="0"/>
          </a:p>
          <a:p>
            <a:pPr>
              <a:buClr>
                <a:schemeClr val="accent2"/>
              </a:buClr>
            </a:pPr>
            <a:r>
              <a:rPr lang="en-US" dirty="0" smtClean="0"/>
              <a:t>Key Elements</a:t>
            </a:r>
          </a:p>
          <a:p>
            <a:pPr lvl="1">
              <a:buClr>
                <a:schemeClr val="accent2"/>
              </a:buClr>
              <a:buFont typeface="Wingdings" panose="05000000000000000000" pitchFamily="2" charset="2"/>
              <a:buChar char="§"/>
            </a:pPr>
            <a:r>
              <a:rPr lang="en-US" dirty="0" smtClean="0"/>
              <a:t>Position Description/Workload</a:t>
            </a:r>
          </a:p>
          <a:p>
            <a:pPr lvl="1">
              <a:buClr>
                <a:schemeClr val="accent2"/>
              </a:buClr>
              <a:buFont typeface="Wingdings" panose="05000000000000000000" pitchFamily="2" charset="2"/>
              <a:buChar char="§"/>
            </a:pPr>
            <a:r>
              <a:rPr lang="en-US" dirty="0" smtClean="0"/>
              <a:t>External Letters</a:t>
            </a:r>
          </a:p>
          <a:p>
            <a:pPr lvl="1">
              <a:buClr>
                <a:schemeClr val="accent2"/>
              </a:buClr>
              <a:buFont typeface="Wingdings" panose="05000000000000000000" pitchFamily="2" charset="2"/>
              <a:buChar char="§"/>
            </a:pPr>
            <a:r>
              <a:rPr lang="en-US" dirty="0" smtClean="0"/>
              <a:t>Internal Letters</a:t>
            </a:r>
          </a:p>
          <a:p>
            <a:pPr lvl="1">
              <a:buClr>
                <a:schemeClr val="accent2"/>
              </a:buClr>
              <a:buFont typeface="Wingdings" panose="05000000000000000000" pitchFamily="2" charset="2"/>
              <a:buChar char="§"/>
            </a:pPr>
            <a:r>
              <a:rPr lang="en-US" dirty="0" smtClean="0"/>
              <a:t>Evidence (Including Periodic Reviews)</a:t>
            </a:r>
          </a:p>
          <a:p>
            <a:pPr lvl="1"/>
            <a:endParaRPr lang="en-US" dirty="0"/>
          </a:p>
        </p:txBody>
      </p:sp>
    </p:spTree>
    <p:extLst>
      <p:ext uri="{BB962C8B-B14F-4D97-AF65-F5344CB8AC3E}">
        <p14:creationId xmlns:p14="http://schemas.microsoft.com/office/powerpoint/2010/main" val="3246523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506562355"/>
              </p:ext>
            </p:extLst>
          </p:nvPr>
        </p:nvGraphicFramePr>
        <p:xfrm>
          <a:off x="355600" y="228600"/>
          <a:ext cx="8089900" cy="641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628084042"/>
              </p:ext>
            </p:extLst>
          </p:nvPr>
        </p:nvGraphicFramePr>
        <p:xfrm>
          <a:off x="7493000" y="173566"/>
          <a:ext cx="4965700" cy="60240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55702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P&amp;T </a:t>
            </a:r>
            <a:r>
              <a:rPr lang="en-US" dirty="0" smtClean="0"/>
              <a:t>Role and Functions</a:t>
            </a:r>
            <a:endParaRPr lang="en-US" dirty="0"/>
          </a:p>
        </p:txBody>
      </p:sp>
      <p:sp>
        <p:nvSpPr>
          <p:cNvPr id="3" name="Content Placeholder 2"/>
          <p:cNvSpPr>
            <a:spLocks noGrp="1"/>
          </p:cNvSpPr>
          <p:nvPr>
            <p:ph idx="1"/>
          </p:nvPr>
        </p:nvSpPr>
        <p:spPr>
          <a:xfrm>
            <a:off x="4800600" y="731520"/>
            <a:ext cx="6883400" cy="5573684"/>
          </a:xfrm>
        </p:spPr>
        <p:txBody>
          <a:bodyPr/>
          <a:lstStyle/>
          <a:p>
            <a:pPr>
              <a:buClr>
                <a:schemeClr val="accent2"/>
              </a:buClr>
              <a:buFont typeface="Wingdings" panose="05000000000000000000" pitchFamily="2" charset="2"/>
              <a:buChar char="Ø"/>
            </a:pPr>
            <a:endParaRPr lang="en-US" dirty="0" smtClean="0"/>
          </a:p>
          <a:p>
            <a:pPr>
              <a:buClr>
                <a:schemeClr val="accent2"/>
              </a:buClr>
              <a:buFont typeface="Wingdings" panose="05000000000000000000" pitchFamily="2" charset="2"/>
              <a:buChar char="Ø"/>
            </a:pPr>
            <a:r>
              <a:rPr lang="en-US" sz="2400" dirty="0" smtClean="0"/>
              <a:t>Reviews “worthiness” of candidate based on dossier materials</a:t>
            </a:r>
          </a:p>
          <a:p>
            <a:pPr>
              <a:buClr>
                <a:schemeClr val="accent2"/>
              </a:buClr>
              <a:buFont typeface="Wingdings" panose="05000000000000000000" pitchFamily="2" charset="2"/>
              <a:buChar char="Ø"/>
            </a:pPr>
            <a:r>
              <a:rPr lang="en-US" sz="2400" dirty="0" smtClean="0"/>
              <a:t>When reviewing dossiers:</a:t>
            </a:r>
          </a:p>
          <a:p>
            <a:pPr lvl="1">
              <a:buClr>
                <a:schemeClr val="accent2"/>
              </a:buClr>
              <a:buFont typeface="Wingdings" panose="05000000000000000000" pitchFamily="2" charset="2"/>
              <a:buChar char="Ø"/>
            </a:pPr>
            <a:r>
              <a:rPr lang="en-US" sz="2000" dirty="0" smtClean="0"/>
              <a:t>APT Committee Chair leads discussion in committee</a:t>
            </a:r>
          </a:p>
          <a:p>
            <a:pPr lvl="1">
              <a:buClr>
                <a:schemeClr val="accent2"/>
              </a:buClr>
              <a:buFont typeface="Wingdings" panose="05000000000000000000" pitchFamily="2" charset="2"/>
              <a:buChar char="Ø"/>
            </a:pPr>
            <a:r>
              <a:rPr lang="en-US" sz="2000" dirty="0" smtClean="0"/>
              <a:t>Strengths &amp; Weaknesses</a:t>
            </a:r>
          </a:p>
          <a:p>
            <a:pPr lvl="1">
              <a:buClr>
                <a:schemeClr val="accent2"/>
              </a:buClr>
              <a:buFont typeface="Wingdings" panose="05000000000000000000" pitchFamily="2" charset="2"/>
              <a:buChar char="Ø"/>
            </a:pPr>
            <a:r>
              <a:rPr lang="en-US" sz="2000" dirty="0" smtClean="0"/>
              <a:t>Vote taken after discussion</a:t>
            </a:r>
          </a:p>
          <a:p>
            <a:pPr>
              <a:buClr>
                <a:schemeClr val="accent2"/>
              </a:buClr>
              <a:buFont typeface="Wingdings" panose="05000000000000000000" pitchFamily="2" charset="2"/>
              <a:buChar char="Ø"/>
            </a:pPr>
            <a:r>
              <a:rPr lang="en-US" sz="2400" dirty="0" smtClean="0"/>
              <a:t>Vote and Key Discussion Points relayed to Dean</a:t>
            </a:r>
          </a:p>
          <a:p>
            <a:pPr>
              <a:buClr>
                <a:schemeClr val="accent2"/>
              </a:buClr>
              <a:buFont typeface="Wingdings" panose="05000000000000000000" pitchFamily="2" charset="2"/>
              <a:buChar char="Ø"/>
            </a:pPr>
            <a:r>
              <a:rPr lang="en-US" sz="2400" dirty="0" smtClean="0"/>
              <a:t>Recommendation made to Dean</a:t>
            </a:r>
          </a:p>
          <a:p>
            <a:pPr>
              <a:buClr>
                <a:schemeClr val="accent2"/>
              </a:buClr>
              <a:buFont typeface="Wingdings" panose="05000000000000000000" pitchFamily="2" charset="2"/>
              <a:buChar char="Ø"/>
            </a:pPr>
            <a:endParaRPr lang="en-US" dirty="0"/>
          </a:p>
        </p:txBody>
      </p:sp>
      <p:sp>
        <p:nvSpPr>
          <p:cNvPr id="4" name="Text Placeholder 3"/>
          <p:cNvSpPr>
            <a:spLocks noGrp="1"/>
          </p:cNvSpPr>
          <p:nvPr>
            <p:ph type="body" sz="half" idx="2"/>
          </p:nvPr>
        </p:nvSpPr>
        <p:spPr/>
        <p:txBody>
          <a:bodyPr>
            <a:normAutofit/>
          </a:bodyPr>
          <a:lstStyle/>
          <a:p>
            <a:r>
              <a:rPr lang="en-US" sz="2400" i="1" dirty="0" smtClean="0"/>
              <a:t>Comprised of faculty members with Associate Professor or higher rank</a:t>
            </a:r>
          </a:p>
          <a:p>
            <a:endParaRPr lang="en-US" sz="2400" i="1" dirty="0" smtClean="0"/>
          </a:p>
          <a:p>
            <a:r>
              <a:rPr lang="en-US" sz="2400" i="1" dirty="0" smtClean="0"/>
              <a:t>APT Chair appointed by Dean</a:t>
            </a:r>
            <a:endParaRPr lang="en-US" sz="2400" i="1" dirty="0"/>
          </a:p>
        </p:txBody>
      </p:sp>
    </p:spTree>
    <p:extLst>
      <p:ext uri="{BB962C8B-B14F-4D97-AF65-F5344CB8AC3E}">
        <p14:creationId xmlns:p14="http://schemas.microsoft.com/office/powerpoint/2010/main" val="250163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Promotion of </a:t>
            </a:r>
            <a:r>
              <a:rPr lang="en-US" dirty="0" smtClean="0"/>
              <a:t>Faculty</a:t>
            </a:r>
            <a:endParaRPr lang="en-US" dirty="0"/>
          </a:p>
        </p:txBody>
      </p:sp>
      <p:sp>
        <p:nvSpPr>
          <p:cNvPr id="9" name="Content Placeholder 8"/>
          <p:cNvSpPr>
            <a:spLocks noGrp="1"/>
          </p:cNvSpPr>
          <p:nvPr>
            <p:ph idx="1"/>
          </p:nvPr>
        </p:nvSpPr>
        <p:spPr>
          <a:xfrm>
            <a:off x="4800599" y="731520"/>
            <a:ext cx="7000103" cy="5257800"/>
          </a:xfrm>
        </p:spPr>
        <p:txBody>
          <a:bodyPr/>
          <a:lstStyle/>
          <a:p>
            <a:pPr marL="395288" indent="-395288">
              <a:buClr>
                <a:schemeClr val="accent2"/>
              </a:buClr>
              <a:buFont typeface="Wingdings" panose="05000000000000000000" pitchFamily="2" charset="2"/>
              <a:buChar char="q"/>
            </a:pPr>
            <a:r>
              <a:rPr lang="en-US" sz="3600" dirty="0" smtClean="0"/>
              <a:t>Focus on organization and be proactive</a:t>
            </a:r>
          </a:p>
          <a:p>
            <a:pPr>
              <a:buClr>
                <a:schemeClr val="accent2"/>
              </a:buClr>
              <a:buFont typeface="Wingdings" panose="05000000000000000000" pitchFamily="2" charset="2"/>
              <a:buChar char="q"/>
            </a:pPr>
            <a:r>
              <a:rPr lang="en-US" sz="3600" dirty="0" smtClean="0"/>
              <a:t>Encourage regular CV updates</a:t>
            </a:r>
          </a:p>
          <a:p>
            <a:pPr>
              <a:buClr>
                <a:schemeClr val="accent2"/>
              </a:buClr>
              <a:buFont typeface="Wingdings" panose="05000000000000000000" pitchFamily="2" charset="2"/>
              <a:buChar char="q"/>
            </a:pPr>
            <a:r>
              <a:rPr lang="en-US" sz="3600" dirty="0" smtClean="0"/>
              <a:t>Engage in regular reviews</a:t>
            </a:r>
          </a:p>
          <a:p>
            <a:pPr>
              <a:buClr>
                <a:schemeClr val="accent2"/>
              </a:buClr>
              <a:buFont typeface="Wingdings" panose="05000000000000000000" pitchFamily="2" charset="2"/>
              <a:buChar char="q"/>
            </a:pPr>
            <a:r>
              <a:rPr lang="en-US" sz="3600" dirty="0" smtClean="0"/>
              <a:t>Meet for frequent mentoring</a:t>
            </a:r>
          </a:p>
          <a:p>
            <a:pPr marL="395288" indent="-395288">
              <a:buClr>
                <a:schemeClr val="accent2"/>
              </a:buClr>
              <a:buFont typeface="Wingdings" panose="05000000000000000000" pitchFamily="2" charset="2"/>
              <a:buChar char="q"/>
            </a:pPr>
            <a:r>
              <a:rPr lang="en-US" sz="3600" dirty="0" smtClean="0"/>
              <a:t>Ask process questions specific to your college</a:t>
            </a:r>
          </a:p>
          <a:p>
            <a:endParaRPr lang="en-US" dirty="0"/>
          </a:p>
        </p:txBody>
      </p:sp>
      <p:sp>
        <p:nvSpPr>
          <p:cNvPr id="3" name="Text Placeholder 2"/>
          <p:cNvSpPr>
            <a:spLocks noGrp="1"/>
          </p:cNvSpPr>
          <p:nvPr>
            <p:ph type="body" sz="half" idx="2"/>
          </p:nvPr>
        </p:nvSpPr>
        <p:spPr/>
        <p:txBody>
          <a:bodyPr>
            <a:normAutofit/>
          </a:bodyPr>
          <a:lstStyle/>
          <a:p>
            <a:pPr algn="ctr"/>
            <a:endParaRPr lang="en-US" sz="2800" dirty="0" smtClean="0">
              <a:solidFill>
                <a:schemeClr val="bg1"/>
              </a:solidFill>
            </a:endParaRPr>
          </a:p>
          <a:p>
            <a:pPr algn="ctr"/>
            <a:endParaRPr lang="en-US" sz="2800" dirty="0">
              <a:solidFill>
                <a:schemeClr val="bg1"/>
              </a:solidFill>
            </a:endParaRPr>
          </a:p>
          <a:p>
            <a:pPr algn="ctr"/>
            <a:r>
              <a:rPr lang="en-US" sz="2800" i="1" dirty="0" smtClean="0">
                <a:solidFill>
                  <a:schemeClr val="tx1"/>
                </a:solidFill>
              </a:rPr>
              <a:t>Finding the path to success…</a:t>
            </a:r>
            <a:endParaRPr lang="en-US" sz="2800" i="1" dirty="0">
              <a:solidFill>
                <a:schemeClr val="tx1"/>
              </a:solidFill>
            </a:endParaRPr>
          </a:p>
        </p:txBody>
      </p:sp>
    </p:spTree>
    <p:extLst>
      <p:ext uri="{BB962C8B-B14F-4D97-AF65-F5344CB8AC3E}">
        <p14:creationId xmlns:p14="http://schemas.microsoft.com/office/powerpoint/2010/main" val="2069078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phase of your </a:t>
            </a:r>
            <a:r>
              <a:rPr lang="en-US" smtClean="0"/>
              <a:t>journey begins!</a:t>
            </a:r>
            <a:endParaRPr lang="en-US" dirty="0"/>
          </a:p>
        </p:txBody>
      </p:sp>
      <p:sp>
        <p:nvSpPr>
          <p:cNvPr id="3" name="Content Placeholder 2"/>
          <p:cNvSpPr>
            <a:spLocks noGrp="1"/>
          </p:cNvSpPr>
          <p:nvPr>
            <p:ph type="body" sz="half" idx="2"/>
          </p:nvPr>
        </p:nvSpPr>
        <p:spPr/>
        <p:txBody>
          <a:bodyPr/>
          <a:lstStyle/>
          <a:p>
            <a:endParaRPr lang="en-US" dirty="0">
              <a:solidFill>
                <a:schemeClr val="accent2"/>
              </a:solidFill>
            </a:endParaRPr>
          </a:p>
          <a:p>
            <a:endParaRPr lang="en-US" dirty="0">
              <a:solidFill>
                <a:schemeClr val="accent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7672" y="441959"/>
            <a:ext cx="3997528" cy="6012282"/>
          </a:xfrm>
          <a:prstGeom prst="rect">
            <a:avLst/>
          </a:prstGeom>
        </p:spPr>
      </p:pic>
    </p:spTree>
    <p:extLst>
      <p:ext uri="{BB962C8B-B14F-4D97-AF65-F5344CB8AC3E}">
        <p14:creationId xmlns:p14="http://schemas.microsoft.com/office/powerpoint/2010/main" val="451400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Intention</a:t>
            </a:r>
            <a:endParaRPr lang="en-US" dirty="0"/>
          </a:p>
        </p:txBody>
      </p:sp>
      <p:sp>
        <p:nvSpPr>
          <p:cNvPr id="3" name="Content Placeholder 2"/>
          <p:cNvSpPr>
            <a:spLocks noGrp="1"/>
          </p:cNvSpPr>
          <p:nvPr>
            <p:ph idx="1"/>
          </p:nvPr>
        </p:nvSpPr>
        <p:spPr/>
        <p:txBody>
          <a:bodyPr/>
          <a:lstStyle/>
          <a:p>
            <a:pPr marL="346075" indent="-346075">
              <a:buClr>
                <a:schemeClr val="accent2"/>
              </a:buClr>
              <a:buFont typeface="Wingdings" panose="05000000000000000000" pitchFamily="2" charset="2"/>
              <a:buChar char="Ø"/>
            </a:pPr>
            <a:r>
              <a:rPr lang="en-US" dirty="0" smtClean="0"/>
              <a:t>To </a:t>
            </a:r>
            <a:r>
              <a:rPr lang="en-US" dirty="0"/>
              <a:t>summarize the </a:t>
            </a:r>
            <a:r>
              <a:rPr lang="en-US" dirty="0" smtClean="0"/>
              <a:t>Promotion </a:t>
            </a:r>
            <a:r>
              <a:rPr lang="en-US" dirty="0"/>
              <a:t>and Tenure Process</a:t>
            </a:r>
          </a:p>
          <a:p>
            <a:pPr lvl="1">
              <a:buClr>
                <a:schemeClr val="accent2"/>
              </a:buClr>
              <a:buFont typeface="Wingdings" panose="05000000000000000000" pitchFamily="2" charset="2"/>
              <a:buChar char="Ø"/>
            </a:pPr>
            <a:r>
              <a:rPr lang="en-US" dirty="0" smtClean="0"/>
              <a:t>To </a:t>
            </a:r>
            <a:r>
              <a:rPr lang="en-US" dirty="0"/>
              <a:t>provide a timeline for this process</a:t>
            </a:r>
          </a:p>
          <a:p>
            <a:pPr lvl="1">
              <a:buClr>
                <a:schemeClr val="accent2"/>
              </a:buClr>
              <a:buFont typeface="Wingdings" panose="05000000000000000000" pitchFamily="2" charset="2"/>
              <a:buChar char="Ø"/>
            </a:pPr>
            <a:r>
              <a:rPr lang="en-US" dirty="0" smtClean="0"/>
              <a:t>To </a:t>
            </a:r>
            <a:r>
              <a:rPr lang="en-US" dirty="0"/>
              <a:t>provide guidance on </a:t>
            </a:r>
            <a:r>
              <a:rPr lang="en-US" dirty="0" smtClean="0"/>
              <a:t>achieving promotion and tenure goals</a:t>
            </a:r>
            <a:endParaRPr lang="en-US" dirty="0"/>
          </a:p>
          <a:p>
            <a:pPr>
              <a:buClr>
                <a:schemeClr val="accent2"/>
              </a:buClr>
              <a:buFont typeface="Wingdings" panose="05000000000000000000" pitchFamily="2" charset="2"/>
              <a:buChar char="Ø"/>
            </a:pPr>
            <a:r>
              <a:rPr lang="en-US" dirty="0" smtClean="0"/>
              <a:t>To distinguish P&amp;T for all title series</a:t>
            </a:r>
          </a:p>
          <a:p>
            <a:pPr>
              <a:buClr>
                <a:schemeClr val="accent2"/>
              </a:buClr>
              <a:buFont typeface="Wingdings" panose="05000000000000000000" pitchFamily="2" charset="2"/>
              <a:buChar char="Ø"/>
            </a:pPr>
            <a:r>
              <a:rPr lang="en-US" dirty="0" smtClean="0"/>
              <a:t>To identify resources for </a:t>
            </a:r>
            <a:r>
              <a:rPr lang="en-US" dirty="0" smtClean="0"/>
              <a:t>faculty</a:t>
            </a:r>
            <a:endParaRPr lang="en-US" dirty="0"/>
          </a:p>
          <a:p>
            <a:endParaRPr lang="en-US" dirty="0"/>
          </a:p>
        </p:txBody>
      </p:sp>
    </p:spTree>
    <p:extLst>
      <p:ext uri="{BB962C8B-B14F-4D97-AF65-F5344CB8AC3E}">
        <p14:creationId xmlns:p14="http://schemas.microsoft.com/office/powerpoint/2010/main" val="25817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lstStyle/>
          <a:p>
            <a:pPr>
              <a:buClr>
                <a:schemeClr val="accent2"/>
              </a:buClr>
              <a:buFont typeface="Wingdings" panose="05000000000000000000" pitchFamily="2" charset="2"/>
              <a:buChar char="Ø"/>
            </a:pPr>
            <a:r>
              <a:rPr lang="en-US" altLang="en-US" dirty="0">
                <a:hlinkClick r:id="rId3"/>
              </a:rPr>
              <a:t>Promotion &amp; Tenure</a:t>
            </a:r>
            <a:r>
              <a:rPr lang="en-US" altLang="en-US" dirty="0"/>
              <a:t> procedures</a:t>
            </a:r>
          </a:p>
          <a:p>
            <a:pPr>
              <a:buClr>
                <a:schemeClr val="accent2"/>
              </a:buClr>
              <a:buFont typeface="Wingdings" panose="05000000000000000000" pitchFamily="2" charset="2"/>
              <a:buChar char="Ø"/>
            </a:pPr>
            <a:r>
              <a:rPr lang="en-US" altLang="en-US" dirty="0"/>
              <a:t>Administrative Regulations (AR) 2:1-1 procedures </a:t>
            </a:r>
          </a:p>
          <a:p>
            <a:pPr>
              <a:buClr>
                <a:schemeClr val="accent2"/>
              </a:buClr>
              <a:buFont typeface="Wingdings" panose="05000000000000000000" pitchFamily="2" charset="2"/>
              <a:buChar char="Ø"/>
            </a:pPr>
            <a:r>
              <a:rPr lang="en-US" altLang="en-US" dirty="0" smtClean="0"/>
              <a:t>Revisions by administrators (Provost Memos)</a:t>
            </a:r>
          </a:p>
          <a:p>
            <a:pPr>
              <a:buClr>
                <a:schemeClr val="accent2"/>
              </a:buClr>
              <a:buFont typeface="Wingdings" panose="05000000000000000000" pitchFamily="2" charset="2"/>
              <a:buChar char="Ø"/>
            </a:pPr>
            <a:r>
              <a:rPr lang="en-US" dirty="0" smtClean="0">
                <a:hlinkClick r:id="rId4"/>
              </a:rPr>
              <a:t>Reports available</a:t>
            </a:r>
            <a:endParaRPr lang="en-US" dirty="0"/>
          </a:p>
        </p:txBody>
      </p:sp>
    </p:spTree>
    <p:extLst>
      <p:ext uri="{BB962C8B-B14F-4D97-AF65-F5344CB8AC3E}">
        <p14:creationId xmlns:p14="http://schemas.microsoft.com/office/powerpoint/2010/main" val="8364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Faculty Series</a:t>
            </a:r>
            <a:endParaRPr lang="en-US" dirty="0"/>
          </a:p>
        </p:txBody>
      </p:sp>
      <p:pic>
        <p:nvPicPr>
          <p:cNvPr id="4" name="Content Placeholder 3"/>
          <p:cNvPicPr>
            <a:picLocks noGrp="1" noChangeAspect="1"/>
          </p:cNvPicPr>
          <p:nvPr>
            <p:ph idx="1"/>
          </p:nvPr>
        </p:nvPicPr>
        <p:blipFill>
          <a:blip r:embed="rId3"/>
          <a:stretch>
            <a:fillRect/>
          </a:stretch>
        </p:blipFill>
        <p:spPr>
          <a:xfrm>
            <a:off x="2500829" y="1927953"/>
            <a:ext cx="6577070" cy="4194424"/>
          </a:xfrm>
          <a:prstGeom prst="rect">
            <a:avLst/>
          </a:prstGeom>
        </p:spPr>
      </p:pic>
    </p:spTree>
    <p:extLst>
      <p:ext uri="{BB962C8B-B14F-4D97-AF65-F5344CB8AC3E}">
        <p14:creationId xmlns:p14="http://schemas.microsoft.com/office/powerpoint/2010/main" val="319125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Series Comparison—</a:t>
            </a:r>
            <a:br>
              <a:rPr lang="en-US" dirty="0" smtClean="0"/>
            </a:br>
            <a:r>
              <a:rPr lang="en-US" dirty="0" smtClean="0"/>
              <a:t>Regular Title (</a:t>
            </a:r>
            <a:r>
              <a:rPr lang="en-US" dirty="0" err="1" smtClean="0"/>
              <a:t>Tenurable</a:t>
            </a:r>
            <a:r>
              <a:rPr lang="en-US" dirty="0" smtClean="0"/>
              <a: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5546241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3961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Series Comparison—</a:t>
            </a:r>
            <a:br>
              <a:rPr lang="en-US" dirty="0" smtClean="0"/>
            </a:br>
            <a:r>
              <a:rPr lang="en-US" dirty="0" smtClean="0"/>
              <a:t>Research Title (</a:t>
            </a:r>
            <a:r>
              <a:rPr lang="en-US" dirty="0" err="1" smtClean="0"/>
              <a:t>Nontenurable</a:t>
            </a:r>
            <a:r>
              <a:rPr lang="en-US" dirty="0" smtClean="0"/>
              <a:t>-Promotable)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19181106"/>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259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Series Comparison</a:t>
            </a:r>
            <a:r>
              <a:rPr lang="en-US" dirty="0"/>
              <a:t>—</a:t>
            </a:r>
            <a:br>
              <a:rPr lang="en-US" dirty="0"/>
            </a:br>
            <a:r>
              <a:rPr lang="en-US" dirty="0"/>
              <a:t>Clinical Title (</a:t>
            </a:r>
            <a:r>
              <a:rPr lang="en-US" dirty="0" err="1"/>
              <a:t>Nontenurable</a:t>
            </a:r>
            <a:r>
              <a:rPr lang="en-US" dirty="0"/>
              <a:t>-Promotable)</a:t>
            </a:r>
          </a:p>
        </p:txBody>
      </p:sp>
      <p:sp>
        <p:nvSpPr>
          <p:cNvPr id="4" name="Text Placeholder 3"/>
          <p:cNvSpPr>
            <a:spLocks noGrp="1"/>
          </p:cNvSpPr>
          <p:nvPr>
            <p:ph type="body" idx="1"/>
          </p:nvPr>
        </p:nvSpPr>
        <p:spPr/>
        <p:txBody>
          <a:bodyPr>
            <a:normAutofit/>
          </a:bodyPr>
          <a:lstStyle/>
          <a:p>
            <a:r>
              <a:rPr lang="en-US" sz="2800" dirty="0" smtClean="0">
                <a:solidFill>
                  <a:schemeClr val="accent2"/>
                </a:solidFill>
              </a:rPr>
              <a:t>Clinical Title</a:t>
            </a:r>
            <a:endParaRPr lang="en-US" sz="2800" dirty="0">
              <a:solidFill>
                <a:schemeClr val="accent2"/>
              </a:solidFill>
            </a:endParaRPr>
          </a:p>
        </p:txBody>
      </p:sp>
      <p:sp>
        <p:nvSpPr>
          <p:cNvPr id="6" name="Text Placeholder 5"/>
          <p:cNvSpPr>
            <a:spLocks noGrp="1"/>
          </p:cNvSpPr>
          <p:nvPr>
            <p:ph type="body" sz="quarter" idx="3"/>
          </p:nvPr>
        </p:nvSpPr>
        <p:spPr/>
        <p:txBody>
          <a:bodyPr>
            <a:normAutofit/>
          </a:bodyPr>
          <a:lstStyle/>
          <a:p>
            <a:r>
              <a:rPr lang="en-US" sz="2800" dirty="0" smtClean="0">
                <a:solidFill>
                  <a:schemeClr val="accent2"/>
                </a:solidFill>
              </a:rPr>
              <a:t>Health Care Programs</a:t>
            </a:r>
            <a:endParaRPr lang="en-US" sz="2800" dirty="0">
              <a:solidFill>
                <a:schemeClr val="accent2"/>
              </a:solidFill>
            </a:endParaRP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767138910"/>
              </p:ext>
            </p:extLst>
          </p:nvPr>
        </p:nvGraphicFramePr>
        <p:xfrm>
          <a:off x="6218555" y="2582334"/>
          <a:ext cx="4937125" cy="337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8"/>
          <p:cNvGraphicFramePr>
            <a:graphicFrameLocks noGrp="1"/>
          </p:cNvGraphicFramePr>
          <p:nvPr>
            <p:ph sz="half" idx="2"/>
            <p:extLst>
              <p:ext uri="{D42A27DB-BD31-4B8C-83A1-F6EECF244321}">
                <p14:modId xmlns:p14="http://schemas.microsoft.com/office/powerpoint/2010/main" val="1622658826"/>
              </p:ext>
            </p:extLst>
          </p:nvPr>
        </p:nvGraphicFramePr>
        <p:xfrm>
          <a:off x="1096963" y="2582863"/>
          <a:ext cx="4938712" cy="3378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3206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372598322"/>
              </p:ext>
            </p:extLst>
          </p:nvPr>
        </p:nvGraphicFramePr>
        <p:xfrm>
          <a:off x="924697" y="1200664"/>
          <a:ext cx="10439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803189" y="234779"/>
            <a:ext cx="11034583" cy="830997"/>
          </a:xfrm>
          <a:prstGeom prst="rect">
            <a:avLst/>
          </a:prstGeom>
          <a:noFill/>
        </p:spPr>
        <p:txBody>
          <a:bodyPr wrap="square" rtlCol="0">
            <a:spAutoFit/>
          </a:bodyPr>
          <a:lstStyle/>
          <a:p>
            <a:r>
              <a:rPr lang="en-US" sz="4800" dirty="0" smtClean="0">
                <a:effectLst>
                  <a:outerShdw blurRad="38100" dist="38100" dir="2700000" algn="tl">
                    <a:srgbClr val="000000">
                      <a:alpha val="43137"/>
                    </a:srgbClr>
                  </a:outerShdw>
                </a:effectLst>
              </a:rPr>
              <a:t>Tenure Progression – Six Probationary Years</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885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1</a:t>
            </a:r>
            <a:endParaRPr lang="en-US" dirty="0"/>
          </a:p>
        </p:txBody>
      </p:sp>
      <p:sp>
        <p:nvSpPr>
          <p:cNvPr id="3" name="Content Placeholder 2"/>
          <p:cNvSpPr>
            <a:spLocks noGrp="1"/>
          </p:cNvSpPr>
          <p:nvPr>
            <p:ph idx="1"/>
          </p:nvPr>
        </p:nvSpPr>
        <p:spPr/>
        <p:txBody>
          <a:bodyPr/>
          <a:lstStyle/>
          <a:p>
            <a:pPr lvl="0">
              <a:buClr>
                <a:srgbClr val="CF543F"/>
              </a:buClr>
              <a:buFont typeface="Wingdings" panose="05000000000000000000" pitchFamily="2" charset="2"/>
              <a:buChar char="Ø"/>
            </a:pPr>
            <a:r>
              <a:rPr lang="en-US" sz="2800" dirty="0" smtClean="0">
                <a:solidFill>
                  <a:prstClr val="white">
                    <a:lumMod val="75000"/>
                    <a:lumOff val="25000"/>
                  </a:prstClr>
                </a:solidFill>
              </a:rPr>
              <a:t>Offer letter </a:t>
            </a:r>
          </a:p>
          <a:p>
            <a:pPr lvl="0">
              <a:buClr>
                <a:srgbClr val="CF543F"/>
              </a:buClr>
              <a:buFont typeface="Wingdings" panose="05000000000000000000" pitchFamily="2" charset="2"/>
              <a:buChar char="Ø"/>
            </a:pPr>
            <a:r>
              <a:rPr lang="en-US" sz="2800" dirty="0" smtClean="0">
                <a:solidFill>
                  <a:prstClr val="white">
                    <a:lumMod val="75000"/>
                    <a:lumOff val="25000"/>
                  </a:prstClr>
                </a:solidFill>
              </a:rPr>
              <a:t>Clear Workload</a:t>
            </a:r>
          </a:p>
          <a:p>
            <a:pPr>
              <a:buClr>
                <a:srgbClr val="CF543F"/>
              </a:buClr>
              <a:buFont typeface="Wingdings" panose="05000000000000000000" pitchFamily="2" charset="2"/>
              <a:buChar char="Ø"/>
            </a:pPr>
            <a:r>
              <a:rPr lang="en-US" sz="2800" dirty="0" smtClean="0">
                <a:solidFill>
                  <a:prstClr val="white">
                    <a:lumMod val="75000"/>
                    <a:lumOff val="25000"/>
                  </a:prstClr>
                </a:solidFill>
              </a:rPr>
              <a:t>Review </a:t>
            </a:r>
            <a:r>
              <a:rPr lang="en-US" sz="2800" dirty="0">
                <a:solidFill>
                  <a:prstClr val="white">
                    <a:lumMod val="75000"/>
                    <a:lumOff val="25000"/>
                  </a:prstClr>
                </a:solidFill>
              </a:rPr>
              <a:t>Evidence </a:t>
            </a:r>
            <a:r>
              <a:rPr lang="en-US" sz="2800" dirty="0" smtClean="0">
                <a:solidFill>
                  <a:prstClr val="white">
                    <a:lumMod val="75000"/>
                    <a:lumOff val="25000"/>
                  </a:prstClr>
                </a:solidFill>
              </a:rPr>
              <a:t>Statements</a:t>
            </a:r>
          </a:p>
          <a:p>
            <a:pPr lvl="1">
              <a:buClr>
                <a:srgbClr val="CF543F"/>
              </a:buClr>
              <a:buFont typeface="Wingdings" panose="05000000000000000000" pitchFamily="2" charset="2"/>
              <a:buChar char="Ø"/>
            </a:pPr>
            <a:r>
              <a:rPr lang="en-US" dirty="0" smtClean="0">
                <a:solidFill>
                  <a:prstClr val="white">
                    <a:lumMod val="75000"/>
                    <a:lumOff val="25000"/>
                  </a:prstClr>
                </a:solidFill>
              </a:rPr>
              <a:t>Know where these are located, provide to faculty with offer letter</a:t>
            </a:r>
          </a:p>
          <a:p>
            <a:pPr lvl="1">
              <a:buClr>
                <a:srgbClr val="CF543F"/>
              </a:buClr>
              <a:buFont typeface="Wingdings" panose="05000000000000000000" pitchFamily="2" charset="2"/>
              <a:buChar char="Ø"/>
            </a:pPr>
            <a:r>
              <a:rPr lang="en-US" dirty="0" smtClean="0">
                <a:solidFill>
                  <a:prstClr val="white">
                    <a:lumMod val="75000"/>
                    <a:lumOff val="25000"/>
                  </a:prstClr>
                </a:solidFill>
              </a:rPr>
              <a:t>If not developed for all title series in your college, refer to promotion/tenure criteria in the job description or university administrative regulations</a:t>
            </a:r>
          </a:p>
        </p:txBody>
      </p:sp>
    </p:spTree>
    <p:extLst>
      <p:ext uri="{BB962C8B-B14F-4D97-AF65-F5344CB8AC3E}">
        <p14:creationId xmlns:p14="http://schemas.microsoft.com/office/powerpoint/2010/main" val="3890781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1071</TotalTime>
  <Words>1542</Words>
  <Application>Microsoft Office PowerPoint</Application>
  <PresentationFormat>Custom</PresentationFormat>
  <Paragraphs>226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Retrospect</vt:lpstr>
      <vt:lpstr>An Overview of the  Promotion &amp; Tenure Process</vt:lpstr>
      <vt:lpstr>Objectives and Intention</vt:lpstr>
      <vt:lpstr>Guiding Principles</vt:lpstr>
      <vt:lpstr>UK Faculty Series</vt:lpstr>
      <vt:lpstr>Title Series Comparison— Regular Title (Tenurable)</vt:lpstr>
      <vt:lpstr>Title Series Comparison— Research Title (Nontenurable-Promotable)</vt:lpstr>
      <vt:lpstr>Title Series Comparison— Clinical Title (Nontenurable-Promotable)</vt:lpstr>
      <vt:lpstr>PowerPoint Presentation</vt:lpstr>
      <vt:lpstr>Year 1</vt:lpstr>
      <vt:lpstr>Performance Reviews: Year 2 &amp; 4</vt:lpstr>
      <vt:lpstr>What is the WL and DOE difference?</vt:lpstr>
      <vt:lpstr>Performance Reviews: Years 2 &amp; 4</vt:lpstr>
      <vt:lpstr>Year 3</vt:lpstr>
      <vt:lpstr>Year 5</vt:lpstr>
      <vt:lpstr>Dossier</vt:lpstr>
      <vt:lpstr>PowerPoint Presentation</vt:lpstr>
      <vt:lpstr>Area P&amp;T Role and Functions</vt:lpstr>
      <vt:lpstr>Successful Promotion of Faculty</vt:lpstr>
      <vt:lpstr>The next phase of your journey begins!</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Acorn to Oak Tree:  Promotion and Tenure Lifecycle 101</dc:title>
  <dc:creator>Meek, Kimberly I</dc:creator>
  <cp:lastModifiedBy>Feist-Price, Sonja M</cp:lastModifiedBy>
  <cp:revision>91</cp:revision>
  <cp:lastPrinted>2015-01-29T17:37:29Z</cp:lastPrinted>
  <dcterms:created xsi:type="dcterms:W3CDTF">2015-01-09T21:04:37Z</dcterms:created>
  <dcterms:modified xsi:type="dcterms:W3CDTF">2015-08-11T14:16:59Z</dcterms:modified>
</cp:coreProperties>
</file>